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2" r:id="rId1"/>
  </p:sldMasterIdLst>
  <p:notesMasterIdLst>
    <p:notesMasterId r:id="rId12"/>
  </p:notesMasterIdLst>
  <p:handoutMasterIdLst>
    <p:handoutMasterId r:id="rId13"/>
  </p:handoutMasterIdLst>
  <p:sldIdLst>
    <p:sldId id="256" r:id="rId2"/>
    <p:sldId id="271" r:id="rId3"/>
    <p:sldId id="257" r:id="rId4"/>
    <p:sldId id="259" r:id="rId5"/>
    <p:sldId id="258" r:id="rId6"/>
    <p:sldId id="261" r:id="rId7"/>
    <p:sldId id="268" r:id="rId8"/>
    <p:sldId id="265" r:id="rId9"/>
    <p:sldId id="272"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1BB"/>
    <a:srgbClr val="000000"/>
    <a:srgbClr val="001DBB"/>
    <a:srgbClr val="404040"/>
    <a:srgbClr val="052465"/>
    <a:srgbClr val="491D74"/>
    <a:srgbClr val="FFFFFF"/>
    <a:srgbClr val="D9EBBC"/>
    <a:srgbClr val="003049"/>
    <a:srgbClr val="006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76" autoAdjust="0"/>
    <p:restoredTop sz="96834" autoAdjust="0"/>
  </p:normalViewPr>
  <p:slideViewPr>
    <p:cSldViewPr snapToGrid="0" snapToObjects="1">
      <p:cViewPr>
        <p:scale>
          <a:sx n="75" d="100"/>
          <a:sy n="75" d="100"/>
        </p:scale>
        <p:origin x="2064" y="966"/>
      </p:cViewPr>
      <p:guideLst>
        <p:guide orient="horz" pos="2160"/>
        <p:guide pos="3840"/>
      </p:guideLst>
    </p:cSldViewPr>
  </p:slideViewPr>
  <p:outlineViewPr>
    <p:cViewPr>
      <p:scale>
        <a:sx n="33" d="100"/>
        <a:sy n="33" d="100"/>
      </p:scale>
      <p:origin x="0" y="0"/>
    </p:cViewPr>
  </p:outlin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91" d="100"/>
          <a:sy n="91" d="100"/>
        </p:scale>
        <p:origin x="375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BB6-4D24-B364-322817426FED}"/>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BB6-4D24-B364-322817426FED}"/>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CBB6-4D24-B364-322817426FED}"/>
            </c:ext>
          </c:extLst>
        </c:ser>
        <c:dLbls>
          <c:showLegendKey val="0"/>
          <c:showVal val="0"/>
          <c:showCatName val="0"/>
          <c:showSerName val="0"/>
          <c:showPercent val="0"/>
          <c:showBubbleSize val="0"/>
        </c:dLbls>
        <c:gapWidth val="219"/>
        <c:overlap val="-27"/>
        <c:axId val="560799928"/>
        <c:axId val="560800256"/>
      </c:barChart>
      <c:catAx>
        <c:axId val="560799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en-US"/>
          </a:p>
        </c:txPr>
        <c:crossAx val="560800256"/>
        <c:crosses val="autoZero"/>
        <c:auto val="1"/>
        <c:lblAlgn val="ctr"/>
        <c:lblOffset val="100"/>
        <c:noMultiLvlLbl val="0"/>
      </c:catAx>
      <c:valAx>
        <c:axId val="560800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en-US"/>
          </a:p>
        </c:txPr>
        <c:crossAx val="560799928"/>
        <c:crosses val="autoZero"/>
        <c:crossBetween val="between"/>
      </c:valAx>
      <c:spPr>
        <a:noFill/>
        <a:ln>
          <a:noFill/>
        </a:ln>
        <a:effectLst/>
      </c:spPr>
    </c:plotArea>
    <c:plotVisOnly val="1"/>
    <c:dispBlanksAs val="gap"/>
    <c:showDLblsOverMax val="0"/>
  </c:chart>
  <c:spPr>
    <a:noFill/>
    <a:ln>
      <a:noFill/>
    </a:ln>
    <a:effectLst/>
  </c:spPr>
  <c:txPr>
    <a:bodyPr/>
    <a:lstStyle/>
    <a:p>
      <a:pPr>
        <a:defRPr lang="en-US"/>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
        <p:nvSpPr>
          <p:cNvPr id="6" name="Date Placeholder 5">
            <a:extLst>
              <a:ext uri="{FF2B5EF4-FFF2-40B4-BE49-F238E27FC236}">
                <a16:creationId xmlns:a16="http://schemas.microsoft.com/office/drawing/2014/main" id="{22E1231A-1654-4CBD-B925-161D97E02D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D62F170-2EEA-457A-8E94-CB1D7CC31742}" type="datetimeFigureOut">
              <a:rPr lang="en-US" smtClean="0"/>
              <a:t>10/10/2017</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10/10/2017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dirty="0"/>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101927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dirty="0"/>
          </a:p>
        </p:txBody>
      </p:sp>
    </p:spTree>
    <p:extLst>
      <p:ext uri="{BB962C8B-B14F-4D97-AF65-F5344CB8AC3E}">
        <p14:creationId xmlns:p14="http://schemas.microsoft.com/office/powerpoint/2010/main" val="3550290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dirty="0"/>
          </a:p>
        </p:txBody>
      </p:sp>
    </p:spTree>
    <p:extLst>
      <p:ext uri="{BB962C8B-B14F-4D97-AF65-F5344CB8AC3E}">
        <p14:creationId xmlns:p14="http://schemas.microsoft.com/office/powerpoint/2010/main" val="1283844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dirty="0"/>
          </a:p>
        </p:txBody>
      </p:sp>
    </p:spTree>
    <p:extLst>
      <p:ext uri="{BB962C8B-B14F-4D97-AF65-F5344CB8AC3E}">
        <p14:creationId xmlns:p14="http://schemas.microsoft.com/office/powerpoint/2010/main" val="3933227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dirty="0"/>
          </a:p>
        </p:txBody>
      </p:sp>
    </p:spTree>
    <p:extLst>
      <p:ext uri="{BB962C8B-B14F-4D97-AF65-F5344CB8AC3E}">
        <p14:creationId xmlns:p14="http://schemas.microsoft.com/office/powerpoint/2010/main" val="2056288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dirty="0"/>
          </a:p>
        </p:txBody>
      </p:sp>
    </p:spTree>
    <p:extLst>
      <p:ext uri="{BB962C8B-B14F-4D97-AF65-F5344CB8AC3E}">
        <p14:creationId xmlns:p14="http://schemas.microsoft.com/office/powerpoint/2010/main" val="1402391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907300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017093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3744218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6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681A178-B11A-4A2E-9932-844789683804}"/>
              </a:ext>
            </a:extLst>
          </p:cNvPr>
          <p:cNvSpPr>
            <a:spLocks noGrp="1"/>
          </p:cNvSpPr>
          <p:nvPr>
            <p:ph type="pic" sz="quarter" idx="15" hasCustomPrompt="1"/>
          </p:nvPr>
        </p:nvSpPr>
        <p:spPr>
          <a:xfrm>
            <a:off x="0" y="1244600"/>
            <a:ext cx="4673599" cy="5613401"/>
          </a:xfrm>
          <a:custGeom>
            <a:avLst/>
            <a:gdLst>
              <a:gd name="connsiteX0" fmla="*/ 0 w 3769993"/>
              <a:gd name="connsiteY0" fmla="*/ 0 h 4950159"/>
              <a:gd name="connsiteX1" fmla="*/ 3769993 w 3769993"/>
              <a:gd name="connsiteY1" fmla="*/ 0 h 4950159"/>
              <a:gd name="connsiteX2" fmla="*/ 3769993 w 3769993"/>
              <a:gd name="connsiteY2" fmla="*/ 4950159 h 4950159"/>
              <a:gd name="connsiteX3" fmla="*/ 0 w 3769993"/>
              <a:gd name="connsiteY3" fmla="*/ 4950159 h 4950159"/>
            </a:gdLst>
            <a:ahLst/>
            <a:cxnLst>
              <a:cxn ang="0">
                <a:pos x="connsiteX0" y="connsiteY0"/>
              </a:cxn>
              <a:cxn ang="0">
                <a:pos x="connsiteX1" y="connsiteY1"/>
              </a:cxn>
              <a:cxn ang="0">
                <a:pos x="connsiteX2" y="connsiteY2"/>
              </a:cxn>
              <a:cxn ang="0">
                <a:pos x="connsiteX3" y="connsiteY3"/>
              </a:cxn>
            </a:cxnLst>
            <a:rect l="l" t="t" r="r" b="b"/>
            <a:pathLst>
              <a:path w="3769993" h="4950159">
                <a:moveTo>
                  <a:pt x="0" y="0"/>
                </a:moveTo>
                <a:lnTo>
                  <a:pt x="3769993" y="0"/>
                </a:lnTo>
                <a:lnTo>
                  <a:pt x="3769993" y="4950159"/>
                </a:lnTo>
                <a:lnTo>
                  <a:pt x="0" y="4950159"/>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7" name="Slide Number Placeholder 9">
            <a:extLst>
              <a:ext uri="{FF2B5EF4-FFF2-40B4-BE49-F238E27FC236}">
                <a16:creationId xmlns:a16="http://schemas.microsoft.com/office/drawing/2014/main" id="{C664E2EA-888F-43E7-ABFA-9D2CD686F373}"/>
              </a:ext>
            </a:extLst>
          </p:cNvPr>
          <p:cNvSpPr>
            <a:spLocks noGrp="1"/>
          </p:cNvSpPr>
          <p:nvPr>
            <p:ph type="sldNum" sz="quarter" idx="4"/>
          </p:nvPr>
        </p:nvSpPr>
        <p:spPr>
          <a:xfrm>
            <a:off x="11367650" y="428612"/>
            <a:ext cx="449086" cy="268315"/>
          </a:xfrm>
          <a:prstGeom prst="rect">
            <a:avLst/>
          </a:prstGeom>
        </p:spPr>
        <p:txBody>
          <a:bodyPr vert="horz" lIns="91440" tIns="45720" rIns="91440" bIns="45720" rtlCol="0" anchor="ctr"/>
          <a:lstStyle>
            <a:lvl1pPr algn="ctr">
              <a:defRPr sz="1500" b="0" i="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89845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5" name="Slide Number Placeholder 9">
            <a:extLst>
              <a:ext uri="{FF2B5EF4-FFF2-40B4-BE49-F238E27FC236}">
                <a16:creationId xmlns:a16="http://schemas.microsoft.com/office/drawing/2014/main" id="{02EBE0A1-5A41-4271-ACBE-6041440D338C}"/>
              </a:ext>
            </a:extLst>
          </p:cNvPr>
          <p:cNvSpPr>
            <a:spLocks noGrp="1"/>
          </p:cNvSpPr>
          <p:nvPr>
            <p:ph type="sldNum" sz="quarter" idx="4"/>
          </p:nvPr>
        </p:nvSpPr>
        <p:spPr>
          <a:xfrm>
            <a:off x="11235810" y="6033191"/>
            <a:ext cx="579436" cy="579440"/>
          </a:xfrm>
          <a:prstGeom prst="rect">
            <a:avLst/>
          </a:prstGeom>
        </p:spPr>
        <p:txBody>
          <a:bodyPr vert="horz" lIns="91440" tIns="45720" rIns="91440" bIns="45720" rtlCol="0" anchor="ctr"/>
          <a:lstStyle>
            <a:lvl1pPr algn="ctr">
              <a:defRPr sz="1500" b="0" i="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734892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EF8AD5C8-3BFD-40A3-8333-1EE153D68759}"/>
              </a:ext>
            </a:extLst>
          </p:cNvPr>
          <p:cNvCxnSpPr>
            <a:cxnSpLocks/>
          </p:cNvCxnSpPr>
          <p:nvPr userDrawn="1"/>
        </p:nvCxnSpPr>
        <p:spPr>
          <a:xfrm>
            <a:off x="2314575" y="6284064"/>
            <a:ext cx="8429625" cy="0"/>
          </a:xfrm>
          <a:prstGeom prst="line">
            <a:avLst/>
          </a:prstGeom>
          <a:ln w="1905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sp>
        <p:nvSpPr>
          <p:cNvPr id="6" name="Slide Number Placeholder 9">
            <a:extLst>
              <a:ext uri="{FF2B5EF4-FFF2-40B4-BE49-F238E27FC236}">
                <a16:creationId xmlns:a16="http://schemas.microsoft.com/office/drawing/2014/main" id="{D09C5C5A-28DD-43CC-889E-DA45DDFF0CDB}"/>
              </a:ext>
            </a:extLst>
          </p:cNvPr>
          <p:cNvSpPr>
            <a:spLocks noGrp="1"/>
          </p:cNvSpPr>
          <p:nvPr>
            <p:ph type="sldNum" sz="quarter" idx="4"/>
          </p:nvPr>
        </p:nvSpPr>
        <p:spPr>
          <a:xfrm>
            <a:off x="11235810" y="6033191"/>
            <a:ext cx="579436" cy="579440"/>
          </a:xfrm>
          <a:prstGeom prst="rect">
            <a:avLst/>
          </a:prstGeom>
        </p:spPr>
        <p:txBody>
          <a:bodyPr vert="horz" lIns="91440" tIns="45720" rIns="91440" bIns="45720" rtlCol="0" anchor="ctr"/>
          <a:lstStyle>
            <a:lvl1pPr algn="ctr">
              <a:defRPr sz="1500" b="0" i="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15837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2D90AF79-C321-4551-A44C-5B54DF6CBA15}"/>
              </a:ext>
            </a:extLst>
          </p:cNvPr>
          <p:cNvSpPr>
            <a:spLocks noGrp="1"/>
          </p:cNvSpPr>
          <p:nvPr>
            <p:ph type="pic" sz="quarter" idx="15" hasCustomPrompt="1"/>
          </p:nvPr>
        </p:nvSpPr>
        <p:spPr>
          <a:xfrm>
            <a:off x="2052974" y="1971008"/>
            <a:ext cx="1801147" cy="1801147"/>
          </a:xfrm>
          <a:custGeom>
            <a:avLst/>
            <a:gdLst>
              <a:gd name="connsiteX0" fmla="*/ 900574 w 1801147"/>
              <a:gd name="connsiteY0" fmla="*/ 0 h 1801147"/>
              <a:gd name="connsiteX1" fmla="*/ 1796499 w 1801147"/>
              <a:gd name="connsiteY1" fmla="*/ 808496 h 1801147"/>
              <a:gd name="connsiteX2" fmla="*/ 1801147 w 1801147"/>
              <a:gd name="connsiteY2" fmla="*/ 900558 h 1801147"/>
              <a:gd name="connsiteX3" fmla="*/ 1801147 w 1801147"/>
              <a:gd name="connsiteY3" fmla="*/ 900590 h 1801147"/>
              <a:gd name="connsiteX4" fmla="*/ 1796499 w 1801147"/>
              <a:gd name="connsiteY4" fmla="*/ 992652 h 1801147"/>
              <a:gd name="connsiteX5" fmla="*/ 992652 w 1801147"/>
              <a:gd name="connsiteY5" fmla="*/ 1796498 h 1801147"/>
              <a:gd name="connsiteX6" fmla="*/ 900590 w 1801147"/>
              <a:gd name="connsiteY6" fmla="*/ 1801147 h 1801147"/>
              <a:gd name="connsiteX7" fmla="*/ 900559 w 1801147"/>
              <a:gd name="connsiteY7" fmla="*/ 1801147 h 1801147"/>
              <a:gd name="connsiteX8" fmla="*/ 808496 w 1801147"/>
              <a:gd name="connsiteY8" fmla="*/ 1796498 h 1801147"/>
              <a:gd name="connsiteX9" fmla="*/ 0 w 1801147"/>
              <a:gd name="connsiteY9" fmla="*/ 900574 h 1801147"/>
              <a:gd name="connsiteX10" fmla="*/ 900574 w 1801147"/>
              <a:gd name="connsiteY10" fmla="*/ 0 h 1801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01147" h="1801147">
                <a:moveTo>
                  <a:pt x="900574" y="0"/>
                </a:moveTo>
                <a:cubicBezTo>
                  <a:pt x="1366861" y="0"/>
                  <a:pt x="1750380" y="354376"/>
                  <a:pt x="1796499" y="808496"/>
                </a:cubicBezTo>
                <a:lnTo>
                  <a:pt x="1801147" y="900558"/>
                </a:lnTo>
                <a:lnTo>
                  <a:pt x="1801147" y="900590"/>
                </a:lnTo>
                <a:lnTo>
                  <a:pt x="1796499" y="992652"/>
                </a:lnTo>
                <a:cubicBezTo>
                  <a:pt x="1753454" y="1416497"/>
                  <a:pt x="1416497" y="1753454"/>
                  <a:pt x="992652" y="1796498"/>
                </a:cubicBezTo>
                <a:lnTo>
                  <a:pt x="900590" y="1801147"/>
                </a:lnTo>
                <a:lnTo>
                  <a:pt x="900559" y="1801147"/>
                </a:lnTo>
                <a:lnTo>
                  <a:pt x="808496" y="1796498"/>
                </a:lnTo>
                <a:cubicBezTo>
                  <a:pt x="354376" y="1750380"/>
                  <a:pt x="0" y="1366861"/>
                  <a:pt x="0" y="900574"/>
                </a:cubicBezTo>
                <a:cubicBezTo>
                  <a:pt x="0" y="403201"/>
                  <a:pt x="403201" y="0"/>
                  <a:pt x="900574"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88594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3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F2BB77D-EE88-455D-8182-08BD6AED9217}"/>
              </a:ext>
            </a:extLst>
          </p:cNvPr>
          <p:cNvSpPr>
            <a:spLocks noGrp="1"/>
          </p:cNvSpPr>
          <p:nvPr>
            <p:ph type="pic" sz="quarter" idx="15" hasCustomPrompt="1"/>
          </p:nvPr>
        </p:nvSpPr>
        <p:spPr>
          <a:xfrm>
            <a:off x="0" y="1442197"/>
            <a:ext cx="4912660" cy="3774141"/>
          </a:xfrm>
          <a:custGeom>
            <a:avLst/>
            <a:gdLst>
              <a:gd name="connsiteX0" fmla="*/ 0 w 4912660"/>
              <a:gd name="connsiteY0" fmla="*/ 0 h 3774141"/>
              <a:gd name="connsiteX1" fmla="*/ 4912660 w 4912660"/>
              <a:gd name="connsiteY1" fmla="*/ 0 h 3774141"/>
              <a:gd name="connsiteX2" fmla="*/ 4912660 w 4912660"/>
              <a:gd name="connsiteY2" fmla="*/ 3774141 h 3774141"/>
              <a:gd name="connsiteX3" fmla="*/ 0 w 4912660"/>
              <a:gd name="connsiteY3" fmla="*/ 3774141 h 3774141"/>
            </a:gdLst>
            <a:ahLst/>
            <a:cxnLst>
              <a:cxn ang="0">
                <a:pos x="connsiteX0" y="connsiteY0"/>
              </a:cxn>
              <a:cxn ang="0">
                <a:pos x="connsiteX1" y="connsiteY1"/>
              </a:cxn>
              <a:cxn ang="0">
                <a:pos x="connsiteX2" y="connsiteY2"/>
              </a:cxn>
              <a:cxn ang="0">
                <a:pos x="connsiteX3" y="connsiteY3"/>
              </a:cxn>
            </a:cxnLst>
            <a:rect l="l" t="t" r="r" b="b"/>
            <a:pathLst>
              <a:path w="4912660" h="3774141">
                <a:moveTo>
                  <a:pt x="0" y="0"/>
                </a:moveTo>
                <a:lnTo>
                  <a:pt x="4912660" y="0"/>
                </a:lnTo>
                <a:lnTo>
                  <a:pt x="4912660" y="3774141"/>
                </a:lnTo>
                <a:lnTo>
                  <a:pt x="0" y="377414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156587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3_0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926D228-49B2-45D2-8C33-783FA2A3E31F}"/>
              </a:ext>
            </a:extLst>
          </p:cNvPr>
          <p:cNvSpPr>
            <a:spLocks noGrp="1"/>
          </p:cNvSpPr>
          <p:nvPr>
            <p:ph type="pic" sz="quarter" idx="15" hasCustomPrompt="1"/>
          </p:nvPr>
        </p:nvSpPr>
        <p:spPr>
          <a:xfrm>
            <a:off x="3811503" y="2489827"/>
            <a:ext cx="1608223" cy="1608223"/>
          </a:xfrm>
          <a:custGeom>
            <a:avLst/>
            <a:gdLst>
              <a:gd name="connsiteX0" fmla="*/ 0 w 1608223"/>
              <a:gd name="connsiteY0" fmla="*/ 0 h 1608223"/>
              <a:gd name="connsiteX1" fmla="*/ 1608223 w 1608223"/>
              <a:gd name="connsiteY1" fmla="*/ 0 h 1608223"/>
              <a:gd name="connsiteX2" fmla="*/ 1608223 w 1608223"/>
              <a:gd name="connsiteY2" fmla="*/ 1608223 h 1608223"/>
              <a:gd name="connsiteX3" fmla="*/ 0 w 1608223"/>
              <a:gd name="connsiteY3" fmla="*/ 1608223 h 1608223"/>
            </a:gdLst>
            <a:ahLst/>
            <a:cxnLst>
              <a:cxn ang="0">
                <a:pos x="connsiteX0" y="connsiteY0"/>
              </a:cxn>
              <a:cxn ang="0">
                <a:pos x="connsiteX1" y="connsiteY1"/>
              </a:cxn>
              <a:cxn ang="0">
                <a:pos x="connsiteX2" y="connsiteY2"/>
              </a:cxn>
              <a:cxn ang="0">
                <a:pos x="connsiteX3" y="connsiteY3"/>
              </a:cxn>
            </a:cxnLst>
            <a:rect l="l" t="t" r="r" b="b"/>
            <a:pathLst>
              <a:path w="1608223" h="1608223">
                <a:moveTo>
                  <a:pt x="0" y="0"/>
                </a:moveTo>
                <a:lnTo>
                  <a:pt x="1608223" y="0"/>
                </a:lnTo>
                <a:lnTo>
                  <a:pt x="1608223" y="1608223"/>
                </a:lnTo>
                <a:lnTo>
                  <a:pt x="0" y="1608223"/>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40C780C2-C816-44A6-B1FE-EF1840A08664}"/>
              </a:ext>
            </a:extLst>
          </p:cNvPr>
          <p:cNvSpPr>
            <a:spLocks noGrp="1"/>
          </p:cNvSpPr>
          <p:nvPr>
            <p:ph type="pic" sz="quarter" idx="16" hasCustomPrompt="1"/>
          </p:nvPr>
        </p:nvSpPr>
        <p:spPr>
          <a:xfrm>
            <a:off x="6588041" y="2489827"/>
            <a:ext cx="1608223" cy="1608223"/>
          </a:xfrm>
          <a:custGeom>
            <a:avLst/>
            <a:gdLst>
              <a:gd name="connsiteX0" fmla="*/ 0 w 1608223"/>
              <a:gd name="connsiteY0" fmla="*/ 0 h 1608223"/>
              <a:gd name="connsiteX1" fmla="*/ 1608223 w 1608223"/>
              <a:gd name="connsiteY1" fmla="*/ 0 h 1608223"/>
              <a:gd name="connsiteX2" fmla="*/ 1608223 w 1608223"/>
              <a:gd name="connsiteY2" fmla="*/ 1608223 h 1608223"/>
              <a:gd name="connsiteX3" fmla="*/ 0 w 1608223"/>
              <a:gd name="connsiteY3" fmla="*/ 1608223 h 1608223"/>
            </a:gdLst>
            <a:ahLst/>
            <a:cxnLst>
              <a:cxn ang="0">
                <a:pos x="connsiteX0" y="connsiteY0"/>
              </a:cxn>
              <a:cxn ang="0">
                <a:pos x="connsiteX1" y="connsiteY1"/>
              </a:cxn>
              <a:cxn ang="0">
                <a:pos x="connsiteX2" y="connsiteY2"/>
              </a:cxn>
              <a:cxn ang="0">
                <a:pos x="connsiteX3" y="connsiteY3"/>
              </a:cxn>
            </a:cxnLst>
            <a:rect l="l" t="t" r="r" b="b"/>
            <a:pathLst>
              <a:path w="1608223" h="1608223">
                <a:moveTo>
                  <a:pt x="0" y="0"/>
                </a:moveTo>
                <a:lnTo>
                  <a:pt x="1608223" y="0"/>
                </a:lnTo>
                <a:lnTo>
                  <a:pt x="1608223" y="1608223"/>
                </a:lnTo>
                <a:lnTo>
                  <a:pt x="0" y="1608223"/>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87A6111D-85D5-4859-8198-8A239E300439}"/>
              </a:ext>
            </a:extLst>
          </p:cNvPr>
          <p:cNvSpPr>
            <a:spLocks noGrp="1"/>
          </p:cNvSpPr>
          <p:nvPr>
            <p:ph type="pic" sz="quarter" idx="17" hasCustomPrompt="1"/>
          </p:nvPr>
        </p:nvSpPr>
        <p:spPr>
          <a:xfrm>
            <a:off x="9364578" y="2510559"/>
            <a:ext cx="1608223" cy="1608223"/>
          </a:xfrm>
          <a:custGeom>
            <a:avLst/>
            <a:gdLst>
              <a:gd name="connsiteX0" fmla="*/ 0 w 1608223"/>
              <a:gd name="connsiteY0" fmla="*/ 0 h 1608223"/>
              <a:gd name="connsiteX1" fmla="*/ 1608223 w 1608223"/>
              <a:gd name="connsiteY1" fmla="*/ 0 h 1608223"/>
              <a:gd name="connsiteX2" fmla="*/ 1608223 w 1608223"/>
              <a:gd name="connsiteY2" fmla="*/ 1608223 h 1608223"/>
              <a:gd name="connsiteX3" fmla="*/ 0 w 1608223"/>
              <a:gd name="connsiteY3" fmla="*/ 1608223 h 1608223"/>
            </a:gdLst>
            <a:ahLst/>
            <a:cxnLst>
              <a:cxn ang="0">
                <a:pos x="connsiteX0" y="connsiteY0"/>
              </a:cxn>
              <a:cxn ang="0">
                <a:pos x="connsiteX1" y="connsiteY1"/>
              </a:cxn>
              <a:cxn ang="0">
                <a:pos x="connsiteX2" y="connsiteY2"/>
              </a:cxn>
              <a:cxn ang="0">
                <a:pos x="connsiteX3" y="connsiteY3"/>
              </a:cxn>
            </a:cxnLst>
            <a:rect l="l" t="t" r="r" b="b"/>
            <a:pathLst>
              <a:path w="1608223" h="1608223">
                <a:moveTo>
                  <a:pt x="0" y="0"/>
                </a:moveTo>
                <a:lnTo>
                  <a:pt x="1608223" y="0"/>
                </a:lnTo>
                <a:lnTo>
                  <a:pt x="1608223" y="1608223"/>
                </a:lnTo>
                <a:lnTo>
                  <a:pt x="0" y="1608223"/>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873F4E54-8165-4E90-9FC0-15E55A62FC27}"/>
              </a:ext>
            </a:extLst>
          </p:cNvPr>
          <p:cNvSpPr>
            <a:spLocks noGrp="1"/>
          </p:cNvSpPr>
          <p:nvPr>
            <p:ph type="pic" sz="quarter" idx="18" hasCustomPrompt="1"/>
          </p:nvPr>
        </p:nvSpPr>
        <p:spPr>
          <a:xfrm>
            <a:off x="0" y="638176"/>
            <a:ext cx="3467100" cy="5096353"/>
          </a:xfrm>
          <a:custGeom>
            <a:avLst/>
            <a:gdLst>
              <a:gd name="connsiteX0" fmla="*/ 0 w 3467100"/>
              <a:gd name="connsiteY0" fmla="*/ 0 h 5096353"/>
              <a:gd name="connsiteX1" fmla="*/ 3467100 w 3467100"/>
              <a:gd name="connsiteY1" fmla="*/ 0 h 5096353"/>
              <a:gd name="connsiteX2" fmla="*/ 3467100 w 3467100"/>
              <a:gd name="connsiteY2" fmla="*/ 5096353 h 5096353"/>
              <a:gd name="connsiteX3" fmla="*/ 0 w 3467100"/>
              <a:gd name="connsiteY3" fmla="*/ 5096353 h 5096353"/>
            </a:gdLst>
            <a:ahLst/>
            <a:cxnLst>
              <a:cxn ang="0">
                <a:pos x="connsiteX0" y="connsiteY0"/>
              </a:cxn>
              <a:cxn ang="0">
                <a:pos x="connsiteX1" y="connsiteY1"/>
              </a:cxn>
              <a:cxn ang="0">
                <a:pos x="connsiteX2" y="connsiteY2"/>
              </a:cxn>
              <a:cxn ang="0">
                <a:pos x="connsiteX3" y="connsiteY3"/>
              </a:cxn>
            </a:cxnLst>
            <a:rect l="l" t="t" r="r" b="b"/>
            <a:pathLst>
              <a:path w="3467100" h="5096353">
                <a:moveTo>
                  <a:pt x="0" y="0"/>
                </a:moveTo>
                <a:lnTo>
                  <a:pt x="3467100" y="0"/>
                </a:lnTo>
                <a:lnTo>
                  <a:pt x="3467100" y="5096353"/>
                </a:lnTo>
                <a:lnTo>
                  <a:pt x="0" y="5096353"/>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64698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1_01">
    <p:spTree>
      <p:nvGrpSpPr>
        <p:cNvPr id="1" name=""/>
        <p:cNvGrpSpPr/>
        <p:nvPr/>
      </p:nvGrpSpPr>
      <p:grpSpPr>
        <a:xfrm>
          <a:off x="0" y="0"/>
          <a:ext cx="0" cy="0"/>
          <a:chOff x="0" y="0"/>
          <a:chExt cx="0" cy="0"/>
        </a:xfrm>
      </p:grpSpPr>
      <p:sp>
        <p:nvSpPr>
          <p:cNvPr id="7" name="Slide Number Placeholder 9">
            <a:extLst>
              <a:ext uri="{FF2B5EF4-FFF2-40B4-BE49-F238E27FC236}">
                <a16:creationId xmlns:a16="http://schemas.microsoft.com/office/drawing/2014/main" id="{08DECDC6-BB80-4F60-8E05-76FA39E4FB3E}"/>
              </a:ext>
            </a:extLst>
          </p:cNvPr>
          <p:cNvSpPr>
            <a:spLocks noGrp="1"/>
          </p:cNvSpPr>
          <p:nvPr>
            <p:ph type="sldNum" sz="quarter" idx="4"/>
          </p:nvPr>
        </p:nvSpPr>
        <p:spPr>
          <a:xfrm>
            <a:off x="11351924" y="389855"/>
            <a:ext cx="492792" cy="410245"/>
          </a:xfrm>
          <a:prstGeom prst="rect">
            <a:avLst/>
          </a:prstGeom>
        </p:spPr>
        <p:txBody>
          <a:bodyPr vert="horz" lIns="91440" tIns="45720" rIns="91440" bIns="45720" rtlCol="0" anchor="ctr"/>
          <a:lstStyle>
            <a:lvl1pPr algn="ctr">
              <a:defRPr sz="1500" b="0" i="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latin typeface="Exo" panose="02000503000000000000" pitchFamily="50" charset="0"/>
              </a:rPr>
              <a:pPr/>
              <a:t>‹#›</a:t>
            </a:fld>
            <a:r>
              <a:rPr lang="en-US" dirty="0"/>
              <a:t> </a:t>
            </a:r>
          </a:p>
        </p:txBody>
      </p:sp>
      <p:sp>
        <p:nvSpPr>
          <p:cNvPr id="8" name="Title Placeholder 2">
            <a:extLst>
              <a:ext uri="{FF2B5EF4-FFF2-40B4-BE49-F238E27FC236}">
                <a16:creationId xmlns:a16="http://schemas.microsoft.com/office/drawing/2014/main" id="{84843BE2-5A43-4441-A627-0181A028EE47}"/>
              </a:ext>
            </a:extLst>
          </p:cNvPr>
          <p:cNvSpPr>
            <a:spLocks noGrp="1"/>
          </p:cNvSpPr>
          <p:nvPr>
            <p:ph type="title"/>
          </p:nvPr>
        </p:nvSpPr>
        <p:spPr>
          <a:xfrm>
            <a:off x="466165" y="700493"/>
            <a:ext cx="11304493" cy="680223"/>
          </a:xfrm>
          <a:prstGeom prst="rect">
            <a:avLst/>
          </a:prstGeom>
        </p:spPr>
        <p:txBody>
          <a:bodyPr vert="horz" lIns="91440" tIns="45720" rIns="91440" bIns="45720" rtlCol="0" anchor="ctr">
            <a:normAutofit/>
          </a:bodyPr>
          <a:lstStyle/>
          <a:p>
            <a:r>
              <a:rPr lang="en-US" dirty="0"/>
              <a:t>Click to edit Master title style</a:t>
            </a:r>
          </a:p>
        </p:txBody>
      </p:sp>
      <p:sp>
        <p:nvSpPr>
          <p:cNvPr id="12" name="Oval 11">
            <a:extLst>
              <a:ext uri="{FF2B5EF4-FFF2-40B4-BE49-F238E27FC236}">
                <a16:creationId xmlns:a16="http://schemas.microsoft.com/office/drawing/2014/main" id="{30EBA0B0-7686-432B-9DE8-0ED3B826DBC1}"/>
              </a:ext>
            </a:extLst>
          </p:cNvPr>
          <p:cNvSpPr/>
          <p:nvPr userDrawn="1"/>
        </p:nvSpPr>
        <p:spPr>
          <a:xfrm>
            <a:off x="829247" y="2305378"/>
            <a:ext cx="1953023" cy="195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18CD6D1-337A-4A46-B893-92A385A5597C}"/>
              </a:ext>
            </a:extLst>
          </p:cNvPr>
          <p:cNvSpPr/>
          <p:nvPr userDrawn="1"/>
        </p:nvSpPr>
        <p:spPr>
          <a:xfrm>
            <a:off x="4501361" y="2305378"/>
            <a:ext cx="1953023" cy="195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1A2096F-6DC6-4C21-AB71-9AE38BA295B3}"/>
              </a:ext>
            </a:extLst>
          </p:cNvPr>
          <p:cNvSpPr/>
          <p:nvPr userDrawn="1"/>
        </p:nvSpPr>
        <p:spPr>
          <a:xfrm>
            <a:off x="8173475" y="2305378"/>
            <a:ext cx="1953023" cy="195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22">
            <a:extLst>
              <a:ext uri="{FF2B5EF4-FFF2-40B4-BE49-F238E27FC236}">
                <a16:creationId xmlns:a16="http://schemas.microsoft.com/office/drawing/2014/main" id="{BBA33BE9-154B-4CFE-82F3-A2AE106871E4}"/>
              </a:ext>
            </a:extLst>
          </p:cNvPr>
          <p:cNvSpPr>
            <a:spLocks noGrp="1"/>
          </p:cNvSpPr>
          <p:nvPr>
            <p:ph type="pic" sz="quarter" idx="15" hasCustomPrompt="1"/>
          </p:nvPr>
        </p:nvSpPr>
        <p:spPr>
          <a:xfrm>
            <a:off x="1380790" y="2305378"/>
            <a:ext cx="1953024" cy="1953024"/>
          </a:xfrm>
          <a:custGeom>
            <a:avLst/>
            <a:gdLst>
              <a:gd name="connsiteX0" fmla="*/ 976512 w 1953024"/>
              <a:gd name="connsiteY0" fmla="*/ 0 h 1953024"/>
              <a:gd name="connsiteX1" fmla="*/ 1953024 w 1953024"/>
              <a:gd name="connsiteY1" fmla="*/ 976512 h 1953024"/>
              <a:gd name="connsiteX2" fmla="*/ 976512 w 1953024"/>
              <a:gd name="connsiteY2" fmla="*/ 1953024 h 1953024"/>
              <a:gd name="connsiteX3" fmla="*/ 0 w 1953024"/>
              <a:gd name="connsiteY3" fmla="*/ 976512 h 1953024"/>
              <a:gd name="connsiteX4" fmla="*/ 976512 w 1953024"/>
              <a:gd name="connsiteY4" fmla="*/ 0 h 1953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3024" h="1953024">
                <a:moveTo>
                  <a:pt x="976512" y="0"/>
                </a:moveTo>
                <a:cubicBezTo>
                  <a:pt x="1515825" y="0"/>
                  <a:pt x="1953024" y="437199"/>
                  <a:pt x="1953024" y="976512"/>
                </a:cubicBezTo>
                <a:cubicBezTo>
                  <a:pt x="1953024" y="1515825"/>
                  <a:pt x="1515825" y="1953024"/>
                  <a:pt x="976512" y="1953024"/>
                </a:cubicBezTo>
                <a:cubicBezTo>
                  <a:pt x="437199" y="1953024"/>
                  <a:pt x="0" y="1515825"/>
                  <a:pt x="0" y="976512"/>
                </a:cubicBezTo>
                <a:cubicBezTo>
                  <a:pt x="0" y="437199"/>
                  <a:pt x="437199" y="0"/>
                  <a:pt x="9765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2" name="Picture Placeholder 21">
            <a:extLst>
              <a:ext uri="{FF2B5EF4-FFF2-40B4-BE49-F238E27FC236}">
                <a16:creationId xmlns:a16="http://schemas.microsoft.com/office/drawing/2014/main" id="{2ED2DB13-E9AA-43B0-B045-8BAB8529092E}"/>
              </a:ext>
            </a:extLst>
          </p:cNvPr>
          <p:cNvSpPr>
            <a:spLocks noGrp="1"/>
          </p:cNvSpPr>
          <p:nvPr>
            <p:ph type="pic" sz="quarter" idx="16" hasCustomPrompt="1"/>
          </p:nvPr>
        </p:nvSpPr>
        <p:spPr>
          <a:xfrm>
            <a:off x="5052904" y="2305378"/>
            <a:ext cx="1953024" cy="1953024"/>
          </a:xfrm>
          <a:custGeom>
            <a:avLst/>
            <a:gdLst>
              <a:gd name="connsiteX0" fmla="*/ 976512 w 1953024"/>
              <a:gd name="connsiteY0" fmla="*/ 0 h 1953024"/>
              <a:gd name="connsiteX1" fmla="*/ 1953024 w 1953024"/>
              <a:gd name="connsiteY1" fmla="*/ 976512 h 1953024"/>
              <a:gd name="connsiteX2" fmla="*/ 976512 w 1953024"/>
              <a:gd name="connsiteY2" fmla="*/ 1953024 h 1953024"/>
              <a:gd name="connsiteX3" fmla="*/ 0 w 1953024"/>
              <a:gd name="connsiteY3" fmla="*/ 976512 h 1953024"/>
              <a:gd name="connsiteX4" fmla="*/ 976512 w 1953024"/>
              <a:gd name="connsiteY4" fmla="*/ 0 h 1953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3024" h="1953024">
                <a:moveTo>
                  <a:pt x="976512" y="0"/>
                </a:moveTo>
                <a:cubicBezTo>
                  <a:pt x="1515825" y="0"/>
                  <a:pt x="1953024" y="437199"/>
                  <a:pt x="1953024" y="976512"/>
                </a:cubicBezTo>
                <a:cubicBezTo>
                  <a:pt x="1953024" y="1515825"/>
                  <a:pt x="1515825" y="1953024"/>
                  <a:pt x="976512" y="1953024"/>
                </a:cubicBezTo>
                <a:cubicBezTo>
                  <a:pt x="437199" y="1953024"/>
                  <a:pt x="0" y="1515825"/>
                  <a:pt x="0" y="976512"/>
                </a:cubicBezTo>
                <a:cubicBezTo>
                  <a:pt x="0" y="437199"/>
                  <a:pt x="437199" y="0"/>
                  <a:pt x="9765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9EA8E5EC-8866-4123-B0BE-3FC01494BEEE}"/>
              </a:ext>
            </a:extLst>
          </p:cNvPr>
          <p:cNvSpPr>
            <a:spLocks noGrp="1"/>
          </p:cNvSpPr>
          <p:nvPr>
            <p:ph type="pic" sz="quarter" idx="17" hasCustomPrompt="1"/>
          </p:nvPr>
        </p:nvSpPr>
        <p:spPr>
          <a:xfrm>
            <a:off x="8725018" y="2305378"/>
            <a:ext cx="1953024" cy="1953024"/>
          </a:xfrm>
          <a:custGeom>
            <a:avLst/>
            <a:gdLst>
              <a:gd name="connsiteX0" fmla="*/ 976512 w 1953024"/>
              <a:gd name="connsiteY0" fmla="*/ 0 h 1953024"/>
              <a:gd name="connsiteX1" fmla="*/ 1953024 w 1953024"/>
              <a:gd name="connsiteY1" fmla="*/ 976512 h 1953024"/>
              <a:gd name="connsiteX2" fmla="*/ 976512 w 1953024"/>
              <a:gd name="connsiteY2" fmla="*/ 1953024 h 1953024"/>
              <a:gd name="connsiteX3" fmla="*/ 0 w 1953024"/>
              <a:gd name="connsiteY3" fmla="*/ 976512 h 1953024"/>
              <a:gd name="connsiteX4" fmla="*/ 976512 w 1953024"/>
              <a:gd name="connsiteY4" fmla="*/ 0 h 1953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3024" h="1953024">
                <a:moveTo>
                  <a:pt x="976512" y="0"/>
                </a:moveTo>
                <a:cubicBezTo>
                  <a:pt x="1515825" y="0"/>
                  <a:pt x="1953024" y="437199"/>
                  <a:pt x="1953024" y="976512"/>
                </a:cubicBezTo>
                <a:cubicBezTo>
                  <a:pt x="1953024" y="1515825"/>
                  <a:pt x="1515825" y="1953024"/>
                  <a:pt x="976512" y="1953024"/>
                </a:cubicBezTo>
                <a:cubicBezTo>
                  <a:pt x="437199" y="1953024"/>
                  <a:pt x="0" y="1515825"/>
                  <a:pt x="0" y="976512"/>
                </a:cubicBezTo>
                <a:cubicBezTo>
                  <a:pt x="0" y="437199"/>
                  <a:pt x="437199" y="0"/>
                  <a:pt x="97651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565935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F99CC29-1F2B-477E-9545-0E504B7EA0E0}"/>
              </a:ext>
            </a:extLst>
          </p:cNvPr>
          <p:cNvSpPr>
            <a:spLocks noGrp="1"/>
          </p:cNvSpPr>
          <p:nvPr>
            <p:ph type="pic" sz="quarter" idx="15" hasCustomPrompt="1"/>
          </p:nvPr>
        </p:nvSpPr>
        <p:spPr>
          <a:xfrm>
            <a:off x="675006" y="1981201"/>
            <a:ext cx="6233239" cy="4051991"/>
          </a:xfrm>
          <a:custGeom>
            <a:avLst/>
            <a:gdLst>
              <a:gd name="connsiteX0" fmla="*/ 0 w 6233239"/>
              <a:gd name="connsiteY0" fmla="*/ 0 h 4051991"/>
              <a:gd name="connsiteX1" fmla="*/ 6233239 w 6233239"/>
              <a:gd name="connsiteY1" fmla="*/ 0 h 4051991"/>
              <a:gd name="connsiteX2" fmla="*/ 6233239 w 6233239"/>
              <a:gd name="connsiteY2" fmla="*/ 4051991 h 4051991"/>
              <a:gd name="connsiteX3" fmla="*/ 0 w 6233239"/>
              <a:gd name="connsiteY3" fmla="*/ 4051991 h 4051991"/>
            </a:gdLst>
            <a:ahLst/>
            <a:cxnLst>
              <a:cxn ang="0">
                <a:pos x="connsiteX0" y="connsiteY0"/>
              </a:cxn>
              <a:cxn ang="0">
                <a:pos x="connsiteX1" y="connsiteY1"/>
              </a:cxn>
              <a:cxn ang="0">
                <a:pos x="connsiteX2" y="connsiteY2"/>
              </a:cxn>
              <a:cxn ang="0">
                <a:pos x="connsiteX3" y="connsiteY3"/>
              </a:cxn>
            </a:cxnLst>
            <a:rect l="l" t="t" r="r" b="b"/>
            <a:pathLst>
              <a:path w="6233239" h="4051991">
                <a:moveTo>
                  <a:pt x="0" y="0"/>
                </a:moveTo>
                <a:lnTo>
                  <a:pt x="6233239" y="0"/>
                </a:lnTo>
                <a:lnTo>
                  <a:pt x="6233239" y="4051991"/>
                </a:lnTo>
                <a:lnTo>
                  <a:pt x="0" y="405199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829216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9" name="Slide Number Placeholder 9">
            <a:extLst>
              <a:ext uri="{FF2B5EF4-FFF2-40B4-BE49-F238E27FC236}">
                <a16:creationId xmlns:a16="http://schemas.microsoft.com/office/drawing/2014/main" id="{772FD57B-38FA-4630-81B9-23A0072B0974}"/>
              </a:ext>
            </a:extLst>
          </p:cNvPr>
          <p:cNvSpPr>
            <a:spLocks noGrp="1"/>
          </p:cNvSpPr>
          <p:nvPr>
            <p:ph type="sldNum" sz="quarter" idx="4"/>
          </p:nvPr>
        </p:nvSpPr>
        <p:spPr>
          <a:xfrm>
            <a:off x="11235810" y="6033191"/>
            <a:ext cx="579436" cy="579440"/>
          </a:xfrm>
          <a:prstGeom prst="rect">
            <a:avLst/>
          </a:prstGeom>
        </p:spPr>
        <p:txBody>
          <a:bodyPr vert="horz" lIns="91440" tIns="45720" rIns="91440" bIns="45720" rtlCol="0" anchor="ctr"/>
          <a:lstStyle>
            <a:lvl1pPr algn="ctr">
              <a:defRPr sz="1500" b="0" i="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3051D3D9-6980-49B7-B647-E68480F90E2E}"/>
              </a:ext>
            </a:extLst>
          </p:cNvPr>
          <p:cNvSpPr>
            <a:spLocks noGrp="1"/>
          </p:cNvSpPr>
          <p:nvPr>
            <p:ph type="pic" sz="quarter" idx="15" hasCustomPrompt="1"/>
          </p:nvPr>
        </p:nvSpPr>
        <p:spPr>
          <a:xfrm>
            <a:off x="0" y="-2"/>
            <a:ext cx="5204370" cy="6857999"/>
          </a:xfrm>
          <a:custGeom>
            <a:avLst/>
            <a:gdLst>
              <a:gd name="connsiteX0" fmla="*/ 0 w 5204370"/>
              <a:gd name="connsiteY0" fmla="*/ 0 h 6857999"/>
              <a:gd name="connsiteX1" fmla="*/ 5204370 w 5204370"/>
              <a:gd name="connsiteY1" fmla="*/ 0 h 6857999"/>
              <a:gd name="connsiteX2" fmla="*/ 5204370 w 5204370"/>
              <a:gd name="connsiteY2" fmla="*/ 6857999 h 6857999"/>
              <a:gd name="connsiteX3" fmla="*/ 0 w 520437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204370" h="6857999">
                <a:moveTo>
                  <a:pt x="0" y="0"/>
                </a:moveTo>
                <a:lnTo>
                  <a:pt x="5204370" y="0"/>
                </a:lnTo>
                <a:lnTo>
                  <a:pt x="5204370" y="6857999"/>
                </a:lnTo>
                <a:lnTo>
                  <a:pt x="0" y="6857999"/>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537445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DE8D57-7036-425C-8B33-F3CC771680AB}"/>
              </a:ext>
            </a:extLst>
          </p:cNvPr>
          <p:cNvSpPr>
            <a:spLocks noGrp="1"/>
          </p:cNvSpPr>
          <p:nvPr>
            <p:ph type="pic" sz="quarter" idx="15" hasCustomPrompt="1"/>
          </p:nvPr>
        </p:nvSpPr>
        <p:spPr>
          <a:xfrm>
            <a:off x="671514" y="1662472"/>
            <a:ext cx="3203575" cy="4081509"/>
          </a:xfrm>
          <a:custGeom>
            <a:avLst/>
            <a:gdLst>
              <a:gd name="connsiteX0" fmla="*/ 0 w 3203575"/>
              <a:gd name="connsiteY0" fmla="*/ 0 h 4081509"/>
              <a:gd name="connsiteX1" fmla="*/ 3203575 w 3203575"/>
              <a:gd name="connsiteY1" fmla="*/ 0 h 4081509"/>
              <a:gd name="connsiteX2" fmla="*/ 3203575 w 3203575"/>
              <a:gd name="connsiteY2" fmla="*/ 4081509 h 4081509"/>
              <a:gd name="connsiteX3" fmla="*/ 0 w 3203575"/>
              <a:gd name="connsiteY3" fmla="*/ 4081509 h 4081509"/>
            </a:gdLst>
            <a:ahLst/>
            <a:cxnLst>
              <a:cxn ang="0">
                <a:pos x="connsiteX0" y="connsiteY0"/>
              </a:cxn>
              <a:cxn ang="0">
                <a:pos x="connsiteX1" y="connsiteY1"/>
              </a:cxn>
              <a:cxn ang="0">
                <a:pos x="connsiteX2" y="connsiteY2"/>
              </a:cxn>
              <a:cxn ang="0">
                <a:pos x="connsiteX3" y="connsiteY3"/>
              </a:cxn>
            </a:cxnLst>
            <a:rect l="l" t="t" r="r" b="b"/>
            <a:pathLst>
              <a:path w="3203575" h="4081509">
                <a:moveTo>
                  <a:pt x="0" y="0"/>
                </a:moveTo>
                <a:lnTo>
                  <a:pt x="3203575" y="0"/>
                </a:lnTo>
                <a:lnTo>
                  <a:pt x="3203575" y="4081509"/>
                </a:lnTo>
                <a:lnTo>
                  <a:pt x="0" y="4081509"/>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Picture Placeholder 8">
            <a:extLst>
              <a:ext uri="{FF2B5EF4-FFF2-40B4-BE49-F238E27FC236}">
                <a16:creationId xmlns:a16="http://schemas.microsoft.com/office/drawing/2014/main" id="{FFB2F774-A974-47EE-BC4C-B75A03EFE87A}"/>
              </a:ext>
            </a:extLst>
          </p:cNvPr>
          <p:cNvSpPr>
            <a:spLocks noGrp="1"/>
          </p:cNvSpPr>
          <p:nvPr>
            <p:ph type="pic" sz="quarter" idx="16" hasCustomPrompt="1"/>
          </p:nvPr>
        </p:nvSpPr>
        <p:spPr>
          <a:xfrm>
            <a:off x="671513" y="-1"/>
            <a:ext cx="3203575" cy="1616870"/>
          </a:xfrm>
          <a:custGeom>
            <a:avLst/>
            <a:gdLst>
              <a:gd name="connsiteX0" fmla="*/ 0 w 3203575"/>
              <a:gd name="connsiteY0" fmla="*/ 0 h 1616870"/>
              <a:gd name="connsiteX1" fmla="*/ 3203575 w 3203575"/>
              <a:gd name="connsiteY1" fmla="*/ 0 h 1616870"/>
              <a:gd name="connsiteX2" fmla="*/ 3203575 w 3203575"/>
              <a:gd name="connsiteY2" fmla="*/ 1616870 h 1616870"/>
              <a:gd name="connsiteX3" fmla="*/ 0 w 3203575"/>
              <a:gd name="connsiteY3" fmla="*/ 1616870 h 1616870"/>
            </a:gdLst>
            <a:ahLst/>
            <a:cxnLst>
              <a:cxn ang="0">
                <a:pos x="connsiteX0" y="connsiteY0"/>
              </a:cxn>
              <a:cxn ang="0">
                <a:pos x="connsiteX1" y="connsiteY1"/>
              </a:cxn>
              <a:cxn ang="0">
                <a:pos x="connsiteX2" y="connsiteY2"/>
              </a:cxn>
              <a:cxn ang="0">
                <a:pos x="connsiteX3" y="connsiteY3"/>
              </a:cxn>
            </a:cxnLst>
            <a:rect l="l" t="t" r="r" b="b"/>
            <a:pathLst>
              <a:path w="3203575" h="1616870">
                <a:moveTo>
                  <a:pt x="0" y="0"/>
                </a:moveTo>
                <a:lnTo>
                  <a:pt x="3203575" y="0"/>
                </a:lnTo>
                <a:lnTo>
                  <a:pt x="3203575" y="1616870"/>
                </a:lnTo>
                <a:lnTo>
                  <a:pt x="0" y="161687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91088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4" name="Slide Number Placeholder 9">
            <a:extLst>
              <a:ext uri="{FF2B5EF4-FFF2-40B4-BE49-F238E27FC236}">
                <a16:creationId xmlns:a16="http://schemas.microsoft.com/office/drawing/2014/main" id="{8AA3EEE7-5E0F-4533-BCF9-B6E537AE427E}"/>
              </a:ext>
            </a:extLst>
          </p:cNvPr>
          <p:cNvSpPr>
            <a:spLocks noGrp="1"/>
          </p:cNvSpPr>
          <p:nvPr>
            <p:ph type="sldNum" sz="quarter" idx="4"/>
          </p:nvPr>
        </p:nvSpPr>
        <p:spPr>
          <a:xfrm>
            <a:off x="11235810" y="6033191"/>
            <a:ext cx="579436" cy="579440"/>
          </a:xfrm>
          <a:prstGeom prst="rect">
            <a:avLst/>
          </a:prstGeom>
        </p:spPr>
        <p:txBody>
          <a:bodyPr vert="horz" lIns="91440" tIns="45720" rIns="91440" bIns="45720" rtlCol="0" anchor="ctr"/>
          <a:lstStyle>
            <a:lvl1pPr algn="ctr">
              <a:defRPr sz="1500" b="0" i="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758401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560C41A9-03C3-446E-8449-F72BB9E50AAC}"/>
              </a:ext>
            </a:extLst>
          </p:cNvPr>
          <p:cNvSpPr/>
          <p:nvPr userDrawn="1"/>
        </p:nvSpPr>
        <p:spPr>
          <a:xfrm>
            <a:off x="11376202" y="365125"/>
            <a:ext cx="428629" cy="4286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9">
            <a:extLst>
              <a:ext uri="{FF2B5EF4-FFF2-40B4-BE49-F238E27FC236}">
                <a16:creationId xmlns:a16="http://schemas.microsoft.com/office/drawing/2014/main" id="{E644BAED-79D1-4FDF-B78B-B0CCCA6791DB}"/>
              </a:ext>
            </a:extLst>
          </p:cNvPr>
          <p:cNvSpPr>
            <a:spLocks noGrp="1"/>
          </p:cNvSpPr>
          <p:nvPr>
            <p:ph type="sldNum" sz="quarter" idx="4"/>
          </p:nvPr>
        </p:nvSpPr>
        <p:spPr>
          <a:xfrm>
            <a:off x="11367650" y="428612"/>
            <a:ext cx="449086" cy="268315"/>
          </a:xfrm>
          <a:prstGeom prst="rect">
            <a:avLst/>
          </a:prstGeom>
        </p:spPr>
        <p:txBody>
          <a:bodyPr vert="horz" lIns="91440" tIns="45720" rIns="91440" bIns="45720" rtlCol="0" anchor="ctr"/>
          <a:lstStyle>
            <a:lvl1pPr algn="ctr">
              <a:defRPr sz="1500" b="0" i="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30607862"/>
      </p:ext>
    </p:extLst>
  </p:cSld>
  <p:clrMap bg1="lt1" tx1="dk1" bg2="lt2" tx2="dk2" accent1="accent1" accent2="accent2" accent3="accent3" accent4="accent4" accent5="accent5" accent6="accent6" hlink="hlink" folHlink="folHlink"/>
  <p:sldLayoutIdLst>
    <p:sldLayoutId id="2147483784" r:id="rId1"/>
    <p:sldLayoutId id="2147483788" r:id="rId2"/>
    <p:sldLayoutId id="2147483785" r:id="rId3"/>
    <p:sldLayoutId id="2147483787" r:id="rId4"/>
    <p:sldLayoutId id="2147483786" r:id="rId5"/>
    <p:sldLayoutId id="2147483770" r:id="rId6"/>
    <p:sldLayoutId id="2147483766" r:id="rId7"/>
    <p:sldLayoutId id="2147483765" r:id="rId8"/>
    <p:sldLayoutId id="2147483764" r:id="rId9"/>
    <p:sldLayoutId id="2147483768" r:id="rId10"/>
    <p:sldLayoutId id="2147483761" r:id="rId11"/>
  </p:sldLayoutIdLst>
  <p:hf hdr="0" ftr="0" dt="0"/>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71132D2-1534-4F46-9543-37E2F42FC841}"/>
              </a:ext>
            </a:extLst>
          </p:cNvPr>
          <p:cNvPicPr>
            <a:picLocks noChangeAspect="1"/>
          </p:cNvPicPr>
          <p:nvPr/>
        </p:nvPicPr>
        <p:blipFill>
          <a:blip r:embed="rId3">
            <a:lum contrast="3000"/>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E1BEA148-30D3-408B-95CC-91B88ECBD2BB}"/>
              </a:ext>
            </a:extLst>
          </p:cNvPr>
          <p:cNvPicPr>
            <a:picLocks noChangeAspect="1"/>
          </p:cNvPicPr>
          <p:nvPr/>
        </p:nvPicPr>
        <p:blipFill>
          <a:blip r:embed="rId4"/>
          <a:stretch>
            <a:fillRect/>
          </a:stretch>
        </p:blipFill>
        <p:spPr>
          <a:xfrm>
            <a:off x="0" y="0"/>
            <a:ext cx="8036719" cy="6858000"/>
          </a:xfrm>
          <a:prstGeom prst="rect">
            <a:avLst/>
          </a:prstGeom>
        </p:spPr>
      </p:pic>
      <p:sp>
        <p:nvSpPr>
          <p:cNvPr id="30" name="Rectangle 5">
            <a:extLst>
              <a:ext uri="{FF2B5EF4-FFF2-40B4-BE49-F238E27FC236}">
                <a16:creationId xmlns:a16="http://schemas.microsoft.com/office/drawing/2014/main" id="{98B89895-621B-4166-9763-EED3E5A9AF8F}"/>
              </a:ext>
            </a:extLst>
          </p:cNvPr>
          <p:cNvSpPr>
            <a:spLocks noChangeArrowheads="1"/>
          </p:cNvSpPr>
          <p:nvPr/>
        </p:nvSpPr>
        <p:spPr bwMode="auto">
          <a:xfrm>
            <a:off x="7499747" y="1176190"/>
            <a:ext cx="1892300" cy="806450"/>
          </a:xfrm>
          <a:prstGeom prst="rect">
            <a:avLst/>
          </a:pr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6">
            <a:extLst>
              <a:ext uri="{FF2B5EF4-FFF2-40B4-BE49-F238E27FC236}">
                <a16:creationId xmlns:a16="http://schemas.microsoft.com/office/drawing/2014/main" id="{96059433-890D-422C-AB2B-A033E3FA2336}"/>
              </a:ext>
            </a:extLst>
          </p:cNvPr>
          <p:cNvSpPr>
            <a:spLocks noChangeArrowheads="1"/>
          </p:cNvSpPr>
          <p:nvPr/>
        </p:nvSpPr>
        <p:spPr bwMode="auto">
          <a:xfrm>
            <a:off x="7499747" y="2060427"/>
            <a:ext cx="3598862" cy="803275"/>
          </a:xfrm>
          <a:prstGeom prst="rect">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7">
            <a:extLst>
              <a:ext uri="{FF2B5EF4-FFF2-40B4-BE49-F238E27FC236}">
                <a16:creationId xmlns:a16="http://schemas.microsoft.com/office/drawing/2014/main" id="{A4C9AF7D-A751-4E5C-B295-0BA71FD1D119}"/>
              </a:ext>
            </a:extLst>
          </p:cNvPr>
          <p:cNvSpPr>
            <a:spLocks noChangeArrowheads="1"/>
          </p:cNvSpPr>
          <p:nvPr/>
        </p:nvSpPr>
        <p:spPr bwMode="auto">
          <a:xfrm>
            <a:off x="10390584" y="3568552"/>
            <a:ext cx="138112" cy="174625"/>
          </a:xfrm>
          <a:prstGeom prst="rect">
            <a:avLst/>
          </a:prstGeom>
          <a:solidFill>
            <a:srgbClr val="FDB91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8">
            <a:extLst>
              <a:ext uri="{FF2B5EF4-FFF2-40B4-BE49-F238E27FC236}">
                <a16:creationId xmlns:a16="http://schemas.microsoft.com/office/drawing/2014/main" id="{CD295D13-9C51-409F-82AF-091D9ACDA290}"/>
              </a:ext>
            </a:extLst>
          </p:cNvPr>
          <p:cNvSpPr>
            <a:spLocks noChangeArrowheads="1"/>
          </p:cNvSpPr>
          <p:nvPr/>
        </p:nvSpPr>
        <p:spPr bwMode="auto">
          <a:xfrm>
            <a:off x="7499747" y="2939902"/>
            <a:ext cx="2819400" cy="803275"/>
          </a:xfrm>
          <a:prstGeom prst="rect">
            <a:avLst/>
          </a:pr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TextBox 23">
            <a:extLst>
              <a:ext uri="{FF2B5EF4-FFF2-40B4-BE49-F238E27FC236}">
                <a16:creationId xmlns:a16="http://schemas.microsoft.com/office/drawing/2014/main" id="{AEAE88A1-E42F-4A06-A83F-AFBE1AEA8F13}"/>
              </a:ext>
            </a:extLst>
          </p:cNvPr>
          <p:cNvSpPr txBox="1"/>
          <p:nvPr/>
        </p:nvSpPr>
        <p:spPr>
          <a:xfrm>
            <a:off x="7499747" y="1176190"/>
            <a:ext cx="3479800" cy="2752869"/>
          </a:xfrm>
          <a:prstGeom prst="rect">
            <a:avLst/>
          </a:prstGeom>
          <a:noFill/>
        </p:spPr>
        <p:txBody>
          <a:bodyPr wrap="square" rtlCol="0">
            <a:spAutoFit/>
          </a:bodyPr>
          <a:lstStyle/>
          <a:p>
            <a:pPr>
              <a:lnSpc>
                <a:spcPts val="6900"/>
              </a:lnSpc>
            </a:pPr>
            <a:r>
              <a:rPr lang="en-US" sz="6000" b="1" dirty="0">
                <a:solidFill>
                  <a:schemeClr val="bg1"/>
                </a:solidFill>
                <a:latin typeface="Exo" panose="02000503000000000000" pitchFamily="50" charset="0"/>
              </a:rPr>
              <a:t>WEB</a:t>
            </a:r>
          </a:p>
          <a:p>
            <a:pPr>
              <a:lnSpc>
                <a:spcPts val="6900"/>
              </a:lnSpc>
            </a:pPr>
            <a:r>
              <a:rPr lang="en-US" sz="6000" b="1" dirty="0">
                <a:solidFill>
                  <a:schemeClr val="accent1"/>
                </a:solidFill>
                <a:latin typeface="Exo" panose="02000503000000000000" pitchFamily="50" charset="0"/>
              </a:rPr>
              <a:t>PRINTING</a:t>
            </a:r>
          </a:p>
          <a:p>
            <a:pPr>
              <a:lnSpc>
                <a:spcPts val="6900"/>
              </a:lnSpc>
            </a:pPr>
            <a:r>
              <a:rPr lang="en-US" sz="6000" b="1" dirty="0">
                <a:solidFill>
                  <a:schemeClr val="bg1"/>
                </a:solidFill>
                <a:latin typeface="Exo" panose="02000503000000000000" pitchFamily="50" charset="0"/>
              </a:rPr>
              <a:t>DESIGN</a:t>
            </a:r>
          </a:p>
        </p:txBody>
      </p:sp>
      <p:pic>
        <p:nvPicPr>
          <p:cNvPr id="39" name="Picture 38">
            <a:extLst>
              <a:ext uri="{FF2B5EF4-FFF2-40B4-BE49-F238E27FC236}">
                <a16:creationId xmlns:a16="http://schemas.microsoft.com/office/drawing/2014/main" id="{9AE8EA2E-0C35-4A9A-9C2D-7412DC96D07B}"/>
              </a:ext>
            </a:extLst>
          </p:cNvPr>
          <p:cNvPicPr>
            <a:picLocks noChangeAspect="1"/>
          </p:cNvPicPr>
          <p:nvPr/>
        </p:nvPicPr>
        <p:blipFill>
          <a:blip r:embed="rId5"/>
          <a:stretch>
            <a:fillRect/>
          </a:stretch>
        </p:blipFill>
        <p:spPr>
          <a:xfrm>
            <a:off x="7499747" y="5435669"/>
            <a:ext cx="2401773" cy="885825"/>
          </a:xfrm>
          <a:prstGeom prst="rect">
            <a:avLst/>
          </a:prstGeom>
        </p:spPr>
      </p:pic>
      <p:sp>
        <p:nvSpPr>
          <p:cNvPr id="40" name="Slide Number Placeholder 39">
            <a:extLst>
              <a:ext uri="{FF2B5EF4-FFF2-40B4-BE49-F238E27FC236}">
                <a16:creationId xmlns:a16="http://schemas.microsoft.com/office/drawing/2014/main" id="{44D0A657-6DD4-43A6-9F55-FDAC61777A2C}"/>
              </a:ext>
            </a:extLst>
          </p:cNvPr>
          <p:cNvSpPr>
            <a:spLocks noGrp="1"/>
          </p:cNvSpPr>
          <p:nvPr>
            <p:ph type="sldNum" sz="quarter" idx="4"/>
          </p:nvPr>
        </p:nvSpPr>
        <p:spPr/>
        <p:txBody>
          <a:bodyPr/>
          <a:lstStyle/>
          <a:p>
            <a:fld id="{E72B8170-242D-42EF-8B64-B507C79780AD}" type="slidenum">
              <a:rPr lang="en-US" smtClean="0"/>
              <a:pPr/>
              <a:t>1</a:t>
            </a:fld>
            <a:endParaRPr lang="en-US" dirty="0"/>
          </a:p>
        </p:txBody>
      </p:sp>
      <p:pic>
        <p:nvPicPr>
          <p:cNvPr id="9" name="Picture Placeholder 8">
            <a:extLst>
              <a:ext uri="{FF2B5EF4-FFF2-40B4-BE49-F238E27FC236}">
                <a16:creationId xmlns:a16="http://schemas.microsoft.com/office/drawing/2014/main" id="{9B5124C4-496F-4D85-9429-AA16122CE93F}"/>
              </a:ext>
            </a:extLst>
          </p:cNvPr>
          <p:cNvPicPr>
            <a:picLocks noGrp="1" noChangeAspect="1"/>
          </p:cNvPicPr>
          <p:nvPr>
            <p:ph type="pic" sz="quarter" idx="15"/>
          </p:nvPr>
        </p:nvPicPr>
        <p:blipFill>
          <a:blip r:embed="rId6"/>
          <a:srcRect l="8371" r="8371"/>
          <a:stretch>
            <a:fillRect/>
          </a:stretch>
        </p:blipFill>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F029FF34-5D86-4470-951F-64417E07E92D}"/>
              </a:ext>
            </a:extLst>
          </p:cNvPr>
          <p:cNvSpPr/>
          <p:nvPr/>
        </p:nvSpPr>
        <p:spPr>
          <a:xfrm>
            <a:off x="-9524" y="0"/>
            <a:ext cx="12201524"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E9D0F009-C5D1-4B80-A12E-A5130C7A1536}"/>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43" name="Group 42">
            <a:extLst>
              <a:ext uri="{FF2B5EF4-FFF2-40B4-BE49-F238E27FC236}">
                <a16:creationId xmlns:a16="http://schemas.microsoft.com/office/drawing/2014/main" id="{73C1FC1B-0A88-44B2-935F-AF200CEFAB8C}"/>
              </a:ext>
            </a:extLst>
          </p:cNvPr>
          <p:cNvGrpSpPr/>
          <p:nvPr/>
        </p:nvGrpSpPr>
        <p:grpSpPr>
          <a:xfrm>
            <a:off x="2316163" y="1911350"/>
            <a:ext cx="7858125" cy="3035300"/>
            <a:chOff x="2316163" y="2052638"/>
            <a:chExt cx="7858125" cy="3035300"/>
          </a:xfrm>
        </p:grpSpPr>
        <p:sp>
          <p:nvSpPr>
            <p:cNvPr id="28" name="Freeform 5">
              <a:extLst>
                <a:ext uri="{FF2B5EF4-FFF2-40B4-BE49-F238E27FC236}">
                  <a16:creationId xmlns:a16="http://schemas.microsoft.com/office/drawing/2014/main" id="{37ED8736-E5FF-41D8-A514-463B88D1DF11}"/>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Freeform: Shape 62">
              <a:extLst>
                <a:ext uri="{FF2B5EF4-FFF2-40B4-BE49-F238E27FC236}">
                  <a16:creationId xmlns:a16="http://schemas.microsoft.com/office/drawing/2014/main" id="{5E0D6E52-2F9F-4483-AB30-36C707BC74EF}"/>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39" name="Group 38">
              <a:extLst>
                <a:ext uri="{FF2B5EF4-FFF2-40B4-BE49-F238E27FC236}">
                  <a16:creationId xmlns:a16="http://schemas.microsoft.com/office/drawing/2014/main" id="{887E41E2-BFA4-436C-BE3D-0D23B494D162}"/>
                </a:ext>
              </a:extLst>
            </p:cNvPr>
            <p:cNvGrpSpPr/>
            <p:nvPr/>
          </p:nvGrpSpPr>
          <p:grpSpPr>
            <a:xfrm>
              <a:off x="2316163" y="2290763"/>
              <a:ext cx="4321175" cy="1584325"/>
              <a:chOff x="2316163" y="2290763"/>
              <a:chExt cx="4321175" cy="1584325"/>
            </a:xfrm>
          </p:grpSpPr>
          <p:sp>
            <p:nvSpPr>
              <p:cNvPr id="33" name="Rectangle 8">
                <a:extLst>
                  <a:ext uri="{FF2B5EF4-FFF2-40B4-BE49-F238E27FC236}">
                    <a16:creationId xmlns:a16="http://schemas.microsoft.com/office/drawing/2014/main" id="{FAB2C8E5-8E0C-4492-A629-2D31D4DCC89B}"/>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9">
                <a:extLst>
                  <a:ext uri="{FF2B5EF4-FFF2-40B4-BE49-F238E27FC236}">
                    <a16:creationId xmlns:a16="http://schemas.microsoft.com/office/drawing/2014/main" id="{4840D4F7-1CB4-49B6-900F-DF3F037A8D91}"/>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0">
                <a:extLst>
                  <a:ext uri="{FF2B5EF4-FFF2-40B4-BE49-F238E27FC236}">
                    <a16:creationId xmlns:a16="http://schemas.microsoft.com/office/drawing/2014/main" id="{8B59AF9A-0B91-4221-BA3B-5EF09BE5183E}"/>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11">
                <a:extLst>
                  <a:ext uri="{FF2B5EF4-FFF2-40B4-BE49-F238E27FC236}">
                    <a16:creationId xmlns:a16="http://schemas.microsoft.com/office/drawing/2014/main" id="{4E1FCAF2-FAC1-47E3-9045-535FCBBB8A88}"/>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2">
                <a:extLst>
                  <a:ext uri="{FF2B5EF4-FFF2-40B4-BE49-F238E27FC236}">
                    <a16:creationId xmlns:a16="http://schemas.microsoft.com/office/drawing/2014/main" id="{4DD80E9C-AEBD-441A-82B2-7A15167BD572}"/>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0" name="Rectangle 39">
              <a:extLst>
                <a:ext uri="{FF2B5EF4-FFF2-40B4-BE49-F238E27FC236}">
                  <a16:creationId xmlns:a16="http://schemas.microsoft.com/office/drawing/2014/main" id="{195DBCAC-5EEA-40DA-8E9A-44B89BD19CD5}"/>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41" name="Rectangle 40">
              <a:extLst>
                <a:ext uri="{FF2B5EF4-FFF2-40B4-BE49-F238E27FC236}">
                  <a16:creationId xmlns:a16="http://schemas.microsoft.com/office/drawing/2014/main" id="{DC7BC9E8-AC63-406E-9E14-887A97066E6D}"/>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
        <p:nvSpPr>
          <p:cNvPr id="3" name="Slide Number Placeholder 2">
            <a:extLst>
              <a:ext uri="{FF2B5EF4-FFF2-40B4-BE49-F238E27FC236}">
                <a16:creationId xmlns:a16="http://schemas.microsoft.com/office/drawing/2014/main" id="{CE8E40FB-66C6-4CAF-88B1-D3FAF979A860}"/>
              </a:ext>
            </a:extLst>
          </p:cNvPr>
          <p:cNvSpPr>
            <a:spLocks noGrp="1"/>
          </p:cNvSpPr>
          <p:nvPr>
            <p:ph type="sldNum" sz="quarter" idx="4294967295"/>
          </p:nvPr>
        </p:nvSpPr>
        <p:spPr>
          <a:xfrm>
            <a:off x="11235810" y="6033191"/>
            <a:ext cx="579436" cy="579440"/>
          </a:xfrm>
        </p:spPr>
        <p:txBody>
          <a:bodyPr/>
          <a:lstStyle/>
          <a:p>
            <a:fld id="{E72B8170-242D-42EF-8B64-B507C79780AD}" type="slidenum">
              <a:rPr lang="en-US" smtClean="0"/>
              <a:pPr/>
              <a:t>10</a:t>
            </a:fld>
            <a:endParaRPr lang="en-US" dirty="0"/>
          </a:p>
        </p:txBody>
      </p:sp>
    </p:spTree>
    <p:extLst>
      <p:ext uri="{BB962C8B-B14F-4D97-AF65-F5344CB8AC3E}">
        <p14:creationId xmlns:p14="http://schemas.microsoft.com/office/powerpoint/2010/main" val="3839111927"/>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F97D9D5F-E146-4077-A030-7FB13C09574C}"/>
              </a:ext>
            </a:extLst>
          </p:cNvPr>
          <p:cNvSpPr txBox="1"/>
          <p:nvPr/>
        </p:nvSpPr>
        <p:spPr>
          <a:xfrm>
            <a:off x="5031969" y="1640561"/>
            <a:ext cx="1968906" cy="630942"/>
          </a:xfrm>
          <a:prstGeom prst="rect">
            <a:avLst/>
          </a:prstGeom>
          <a:noFill/>
        </p:spPr>
        <p:txBody>
          <a:bodyPr wrap="square" rtlCol="0">
            <a:spAutoFit/>
          </a:bodyPr>
          <a:lstStyle/>
          <a:p>
            <a:r>
              <a:rPr lang="en-US" sz="3500" b="1" dirty="0">
                <a:solidFill>
                  <a:schemeClr val="accent1"/>
                </a:solidFill>
                <a:latin typeface="Exo" panose="02000503000000000000" pitchFamily="50" charset="0"/>
              </a:rPr>
              <a:t>Message</a:t>
            </a:r>
          </a:p>
        </p:txBody>
      </p:sp>
      <p:sp>
        <p:nvSpPr>
          <p:cNvPr id="12" name="Rectangle 11">
            <a:extLst>
              <a:ext uri="{FF2B5EF4-FFF2-40B4-BE49-F238E27FC236}">
                <a16:creationId xmlns:a16="http://schemas.microsoft.com/office/drawing/2014/main" id="{7A9E6309-9724-4E40-9D7B-36B82D4D403D}"/>
              </a:ext>
            </a:extLst>
          </p:cNvPr>
          <p:cNvSpPr/>
          <p:nvPr/>
        </p:nvSpPr>
        <p:spPr>
          <a:xfrm>
            <a:off x="5149725" y="2224729"/>
            <a:ext cx="473290" cy="50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CA574F9-50C4-464A-968A-06056FC78E0B}"/>
              </a:ext>
            </a:extLst>
          </p:cNvPr>
          <p:cNvSpPr txBox="1"/>
          <p:nvPr/>
        </p:nvSpPr>
        <p:spPr>
          <a:xfrm>
            <a:off x="2172498" y="4261408"/>
            <a:ext cx="1562098" cy="338554"/>
          </a:xfrm>
          <a:prstGeom prst="rect">
            <a:avLst/>
          </a:prstGeom>
          <a:noFill/>
        </p:spPr>
        <p:txBody>
          <a:bodyPr wrap="square" rtlCol="0">
            <a:spAutoFit/>
          </a:bodyPr>
          <a:lstStyle/>
          <a:p>
            <a:pPr algn="ctr"/>
            <a:r>
              <a:rPr lang="en-US" sz="1600" dirty="0">
                <a:solidFill>
                  <a:schemeClr val="tx1">
                    <a:lumMod val="75000"/>
                    <a:lumOff val="25000"/>
                  </a:schemeClr>
                </a:solidFill>
                <a:latin typeface="Montserrat Medium" panose="00000600000000000000" pitchFamily="50" charset="0"/>
              </a:rPr>
              <a:t>Dona </a:t>
            </a:r>
            <a:r>
              <a:rPr lang="en-US" sz="1600" dirty="0" err="1">
                <a:solidFill>
                  <a:schemeClr val="tx1">
                    <a:lumMod val="75000"/>
                    <a:lumOff val="25000"/>
                  </a:schemeClr>
                </a:solidFill>
                <a:latin typeface="Montserrat Medium" panose="00000600000000000000" pitchFamily="50" charset="0"/>
              </a:rPr>
              <a:t>Domi</a:t>
            </a:r>
            <a:endParaRPr lang="en-US" sz="1600" dirty="0">
              <a:solidFill>
                <a:schemeClr val="tx1">
                  <a:lumMod val="75000"/>
                  <a:lumOff val="25000"/>
                </a:schemeClr>
              </a:solidFill>
              <a:latin typeface="Montserrat Medium" panose="00000600000000000000" pitchFamily="50" charset="0"/>
            </a:endParaRPr>
          </a:p>
        </p:txBody>
      </p:sp>
      <p:sp>
        <p:nvSpPr>
          <p:cNvPr id="17" name="TextBox 16">
            <a:extLst>
              <a:ext uri="{FF2B5EF4-FFF2-40B4-BE49-F238E27FC236}">
                <a16:creationId xmlns:a16="http://schemas.microsoft.com/office/drawing/2014/main" id="{756B934C-BEC5-486E-8532-0A103077015C}"/>
              </a:ext>
            </a:extLst>
          </p:cNvPr>
          <p:cNvSpPr txBox="1"/>
          <p:nvPr/>
        </p:nvSpPr>
        <p:spPr>
          <a:xfrm>
            <a:off x="2043909" y="4522837"/>
            <a:ext cx="1819276" cy="276999"/>
          </a:xfrm>
          <a:prstGeom prst="rect">
            <a:avLst/>
          </a:prstGeom>
          <a:noFill/>
        </p:spPr>
        <p:txBody>
          <a:bodyPr wrap="square" rtlCol="0">
            <a:spAutoFit/>
          </a:bodyPr>
          <a:lstStyle/>
          <a:p>
            <a:pPr algn="ctr"/>
            <a:r>
              <a:rPr lang="en-US" sz="1200" dirty="0">
                <a:solidFill>
                  <a:schemeClr val="tx1">
                    <a:lumMod val="75000"/>
                    <a:lumOff val="25000"/>
                  </a:schemeClr>
                </a:solidFill>
                <a:latin typeface="Montserrat Light" panose="00000400000000000000" pitchFamily="50" charset="0"/>
              </a:rPr>
              <a:t>Chief </a:t>
            </a:r>
            <a:r>
              <a:rPr lang="en-US" sz="1200" dirty="0" err="1">
                <a:solidFill>
                  <a:schemeClr val="tx1">
                    <a:lumMod val="75000"/>
                    <a:lumOff val="25000"/>
                  </a:schemeClr>
                </a:solidFill>
                <a:latin typeface="Montserrat Light" panose="00000400000000000000" pitchFamily="50" charset="0"/>
              </a:rPr>
              <a:t>Excutive</a:t>
            </a:r>
            <a:r>
              <a:rPr lang="en-US" sz="1200" dirty="0">
                <a:solidFill>
                  <a:schemeClr val="tx1">
                    <a:lumMod val="75000"/>
                    <a:lumOff val="25000"/>
                  </a:schemeClr>
                </a:solidFill>
                <a:latin typeface="Montserrat Light" panose="00000400000000000000" pitchFamily="50" charset="0"/>
              </a:rPr>
              <a:t> Officer</a:t>
            </a:r>
          </a:p>
        </p:txBody>
      </p:sp>
      <p:sp>
        <p:nvSpPr>
          <p:cNvPr id="8" name="Oval 7">
            <a:extLst>
              <a:ext uri="{FF2B5EF4-FFF2-40B4-BE49-F238E27FC236}">
                <a16:creationId xmlns:a16="http://schemas.microsoft.com/office/drawing/2014/main" id="{1669098C-9AE0-415F-B265-45B451877538}"/>
              </a:ext>
            </a:extLst>
          </p:cNvPr>
          <p:cNvSpPr/>
          <p:nvPr/>
        </p:nvSpPr>
        <p:spPr>
          <a:xfrm>
            <a:off x="1904834" y="1828800"/>
            <a:ext cx="2097427" cy="2097427"/>
          </a:xfrm>
          <a:prstGeom prst="ellipse">
            <a:avLst/>
          </a:prstGeom>
          <a:noFill/>
          <a:ln w="12700">
            <a:solidFill>
              <a:schemeClr val="bg2">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0" name="TextBox 19">
            <a:extLst>
              <a:ext uri="{FF2B5EF4-FFF2-40B4-BE49-F238E27FC236}">
                <a16:creationId xmlns:a16="http://schemas.microsoft.com/office/drawing/2014/main" id="{3393A75E-15E3-4930-8B12-D6E43B787A7D}"/>
              </a:ext>
            </a:extLst>
          </p:cNvPr>
          <p:cNvSpPr txBox="1"/>
          <p:nvPr/>
        </p:nvSpPr>
        <p:spPr>
          <a:xfrm>
            <a:off x="5031968" y="2431796"/>
            <a:ext cx="4693057" cy="1502976"/>
          </a:xfrm>
          <a:prstGeom prst="rect">
            <a:avLst/>
          </a:prstGeom>
          <a:noFill/>
        </p:spPr>
        <p:txBody>
          <a:bodyPr wrap="square" rtlCol="0">
            <a:spAutoFit/>
          </a:bodyPr>
          <a:lstStyle/>
          <a:p>
            <a:pPr>
              <a:lnSpc>
                <a:spcPts val="2200"/>
              </a:lnSpc>
            </a:pPr>
            <a:r>
              <a:rPr lang="en-US" sz="1100" dirty="0">
                <a:solidFill>
                  <a:schemeClr val="bg1">
                    <a:lumMod val="50000"/>
                  </a:schemeClr>
                </a:solidFill>
                <a:latin typeface="Exo" panose="02000503000000000000" pitchFamily="50" charset="0"/>
              </a:rPr>
              <a:t>"Lorem ipsum dolor sit </a:t>
            </a:r>
            <a:r>
              <a:rPr lang="en-US" sz="1100" dirty="0" err="1">
                <a:solidFill>
                  <a:schemeClr val="bg1">
                    <a:lumMod val="50000"/>
                  </a:schemeClr>
                </a:solidFill>
                <a:latin typeface="Exo" panose="02000503000000000000" pitchFamily="50" charset="0"/>
              </a:rPr>
              <a:t>amet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consectetur</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adipiscing</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elit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sed</a:t>
            </a:r>
            <a:r>
              <a:rPr lang="en-US" sz="1100" dirty="0">
                <a:solidFill>
                  <a:schemeClr val="bg1">
                    <a:lumMod val="50000"/>
                  </a:schemeClr>
                </a:solidFill>
                <a:latin typeface="Exo" panose="02000503000000000000" pitchFamily="50" charset="0"/>
              </a:rPr>
              <a:t> do </a:t>
            </a:r>
            <a:r>
              <a:rPr lang="en-US" sz="1100" dirty="0" err="1">
                <a:solidFill>
                  <a:schemeClr val="bg1">
                    <a:lumMod val="50000"/>
                  </a:schemeClr>
                </a:solidFill>
                <a:latin typeface="Exo" panose="02000503000000000000" pitchFamily="50" charset="0"/>
              </a:rPr>
              <a:t>eiusmod</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tempor</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incididunt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ut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labore</a:t>
            </a:r>
            <a:r>
              <a:rPr lang="en-US" sz="1100" dirty="0">
                <a:solidFill>
                  <a:schemeClr val="bg1">
                    <a:lumMod val="50000"/>
                  </a:schemeClr>
                </a:solidFill>
                <a:latin typeface="Exo" panose="02000503000000000000" pitchFamily="50" charset="0"/>
              </a:rPr>
              <a:t> et dolore magna </a:t>
            </a:r>
            <a:r>
              <a:rPr lang="en-US" sz="1100" dirty="0" err="1">
                <a:solidFill>
                  <a:schemeClr val="bg1">
                    <a:lumMod val="50000"/>
                  </a:schemeClr>
                </a:solidFill>
                <a:latin typeface="Exo" panose="02000503000000000000" pitchFamily="50" charset="0"/>
              </a:rPr>
              <a:t>aliqua</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Ut</a:t>
            </a:r>
            <a:r>
              <a:rPr lang="en-US" sz="1100" dirty="0">
                <a:solidFill>
                  <a:schemeClr val="bg1">
                    <a:lumMod val="50000"/>
                  </a:schemeClr>
                </a:solidFill>
                <a:latin typeface="Exo" panose="02000503000000000000" pitchFamily="50" charset="0"/>
              </a:rPr>
              <a:t> is </a:t>
            </a:r>
            <a:r>
              <a:rPr lang="en-US" sz="1100" dirty="0" err="1">
                <a:solidFill>
                  <a:schemeClr val="bg1">
                    <a:lumMod val="50000"/>
                  </a:schemeClr>
                </a:solidFill>
                <a:latin typeface="Exo" panose="02000503000000000000" pitchFamily="50" charset="0"/>
              </a:rPr>
              <a:t>enim</a:t>
            </a:r>
            <a:r>
              <a:rPr lang="en-US" sz="1100" dirty="0">
                <a:solidFill>
                  <a:schemeClr val="bg1">
                    <a:lumMod val="50000"/>
                  </a:schemeClr>
                </a:solidFill>
                <a:latin typeface="Exo" panose="02000503000000000000" pitchFamily="50" charset="0"/>
              </a:rPr>
              <a:t> ad minim </a:t>
            </a:r>
            <a:r>
              <a:rPr lang="en-US" sz="1100" dirty="0" err="1">
                <a:solidFill>
                  <a:schemeClr val="bg1">
                    <a:lumMod val="50000"/>
                  </a:schemeClr>
                </a:solidFill>
                <a:latin typeface="Exo" panose="02000503000000000000" pitchFamily="50" charset="0"/>
              </a:rPr>
              <a:t>veniam</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quis</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nostrud</a:t>
            </a:r>
            <a:r>
              <a:rPr lang="en-US" sz="1100" dirty="0">
                <a:solidFill>
                  <a:schemeClr val="bg1">
                    <a:lumMod val="50000"/>
                  </a:schemeClr>
                </a:solidFill>
                <a:latin typeface="Exo" panose="02000503000000000000" pitchFamily="50" charset="0"/>
              </a:rPr>
              <a:t> exercitation </a:t>
            </a:r>
            <a:r>
              <a:rPr lang="en-US" sz="1100" dirty="0" err="1">
                <a:solidFill>
                  <a:schemeClr val="bg1">
                    <a:lumMod val="50000"/>
                  </a:schemeClr>
                </a:solidFill>
                <a:latin typeface="Exo" panose="02000503000000000000" pitchFamily="50" charset="0"/>
              </a:rPr>
              <a:t>ullamco</a:t>
            </a:r>
            <a:r>
              <a:rPr lang="en-US" sz="1100" dirty="0">
                <a:solidFill>
                  <a:schemeClr val="bg1">
                    <a:lumMod val="50000"/>
                  </a:schemeClr>
                </a:solidFill>
                <a:latin typeface="Exo" panose="02000503000000000000" pitchFamily="50" charset="0"/>
              </a:rPr>
              <a:t> to be this  </a:t>
            </a:r>
            <a:r>
              <a:rPr lang="en-US" sz="1100" dirty="0" err="1">
                <a:solidFill>
                  <a:schemeClr val="bg1">
                    <a:lumMod val="50000"/>
                  </a:schemeClr>
                </a:solidFill>
                <a:latin typeface="Exo" panose="02000503000000000000" pitchFamily="50" charset="0"/>
              </a:rPr>
              <a:t>laboris</a:t>
            </a:r>
            <a:r>
              <a:rPr lang="en-US" sz="1100" dirty="0">
                <a:solidFill>
                  <a:schemeClr val="bg1">
                    <a:lumMod val="50000"/>
                  </a:schemeClr>
                </a:solidFill>
                <a:latin typeface="Exo" panose="02000503000000000000" pitchFamily="50" charset="0"/>
              </a:rPr>
              <a:t> nisi </a:t>
            </a:r>
            <a:r>
              <a:rPr lang="en-US" sz="1100" dirty="0" err="1">
                <a:solidFill>
                  <a:schemeClr val="bg1">
                    <a:lumMod val="50000"/>
                  </a:schemeClr>
                </a:solidFill>
                <a:latin typeface="Exo" panose="02000503000000000000" pitchFamily="50" charset="0"/>
              </a:rPr>
              <a:t>ut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aliquip</a:t>
            </a:r>
            <a:r>
              <a:rPr lang="en-US" sz="1100" dirty="0">
                <a:solidFill>
                  <a:schemeClr val="bg1">
                    <a:lumMod val="50000"/>
                  </a:schemeClr>
                </a:solidFill>
                <a:latin typeface="Exo" panose="02000503000000000000" pitchFamily="50" charset="0"/>
              </a:rPr>
              <a:t> ex </a:t>
            </a:r>
            <a:r>
              <a:rPr lang="en-US" sz="1100" dirty="0" err="1">
                <a:solidFill>
                  <a:schemeClr val="bg1">
                    <a:lumMod val="50000"/>
                  </a:schemeClr>
                </a:solidFill>
                <a:latin typeface="Exo" panose="02000503000000000000" pitchFamily="50" charset="0"/>
              </a:rPr>
              <a:t>ea</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commodo</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consequat</a:t>
            </a:r>
            <a:r>
              <a:rPr lang="en-US" sz="1100" dirty="0">
                <a:solidFill>
                  <a:schemeClr val="bg1">
                    <a:lumMod val="50000"/>
                  </a:schemeClr>
                </a:solidFill>
                <a:latin typeface="Exo" panose="02000503000000000000" pitchFamily="50" charset="0"/>
              </a:rPr>
              <a:t>. Duis </a:t>
            </a:r>
            <a:r>
              <a:rPr lang="en-US" sz="1100" dirty="0" err="1">
                <a:solidFill>
                  <a:schemeClr val="bg1">
                    <a:lumMod val="50000"/>
                  </a:schemeClr>
                </a:solidFill>
                <a:latin typeface="Exo" panose="02000503000000000000" pitchFamily="50" charset="0"/>
              </a:rPr>
              <a:t>aute</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irure</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proident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sunt</a:t>
            </a:r>
            <a:r>
              <a:rPr lang="en-US" sz="1100" dirty="0">
                <a:solidFill>
                  <a:schemeClr val="bg1">
                    <a:lumMod val="50000"/>
                  </a:schemeClr>
                </a:solidFill>
                <a:latin typeface="Exo" panose="02000503000000000000" pitchFamily="50" charset="0"/>
              </a:rPr>
              <a:t> in </a:t>
            </a:r>
            <a:r>
              <a:rPr lang="en-US" sz="1100" dirty="0" err="1">
                <a:solidFill>
                  <a:schemeClr val="bg1">
                    <a:lumMod val="50000"/>
                  </a:schemeClr>
                </a:solidFill>
                <a:latin typeface="Exo" panose="02000503000000000000" pitchFamily="50" charset="0"/>
              </a:rPr>
              <a:t>officia</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anim</a:t>
            </a:r>
            <a:r>
              <a:rPr lang="en-US" sz="1100" dirty="0">
                <a:solidFill>
                  <a:schemeClr val="bg1">
                    <a:lumMod val="50000"/>
                  </a:schemeClr>
                </a:solidFill>
                <a:latin typeface="Exo" panose="02000503000000000000" pitchFamily="50" charset="0"/>
              </a:rPr>
              <a:t> id </a:t>
            </a:r>
            <a:r>
              <a:rPr lang="en-US" sz="1100" dirty="0" err="1">
                <a:solidFill>
                  <a:schemeClr val="bg1">
                    <a:lumMod val="50000"/>
                  </a:schemeClr>
                </a:solidFill>
                <a:latin typeface="Exo" panose="02000503000000000000" pitchFamily="50" charset="0"/>
              </a:rPr>
              <a:t>est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laborum</a:t>
            </a:r>
            <a:r>
              <a:rPr lang="en-US" sz="1100" dirty="0">
                <a:solidFill>
                  <a:schemeClr val="bg1">
                    <a:lumMod val="50000"/>
                  </a:schemeClr>
                </a:solidFill>
                <a:latin typeface="Exo" panose="02000503000000000000" pitchFamily="50" charset="0"/>
              </a:rPr>
              <a:t>."</a:t>
            </a:r>
          </a:p>
        </p:txBody>
      </p:sp>
      <p:pic>
        <p:nvPicPr>
          <p:cNvPr id="5" name="Picture Placeholder 4">
            <a:extLst>
              <a:ext uri="{FF2B5EF4-FFF2-40B4-BE49-F238E27FC236}">
                <a16:creationId xmlns:a16="http://schemas.microsoft.com/office/drawing/2014/main" id="{F36ACF07-5EA3-42CE-B649-6D8C4F2532A7}"/>
              </a:ext>
            </a:extLst>
          </p:cNvPr>
          <p:cNvPicPr>
            <a:picLocks noGrp="1" noChangeAspect="1"/>
          </p:cNvPicPr>
          <p:nvPr>
            <p:ph type="pic" sz="quarter" idx="15"/>
          </p:nvPr>
        </p:nvPicPr>
        <p:blipFill>
          <a:blip r:embed="rId3"/>
          <a:srcRect t="44" b="44"/>
          <a:stretch>
            <a:fillRect/>
          </a:stretch>
        </p:blipFill>
        <p:spPr/>
      </p:pic>
      <p:sp>
        <p:nvSpPr>
          <p:cNvPr id="3" name="Slide Number Placeholder 2">
            <a:extLst>
              <a:ext uri="{FF2B5EF4-FFF2-40B4-BE49-F238E27FC236}">
                <a16:creationId xmlns:a16="http://schemas.microsoft.com/office/drawing/2014/main" id="{DF82BF36-4F60-48B4-9BD5-10FE50530511}"/>
              </a:ext>
            </a:extLst>
          </p:cNvPr>
          <p:cNvSpPr>
            <a:spLocks noGrp="1"/>
          </p:cNvSpPr>
          <p:nvPr>
            <p:ph type="sldNum" sz="quarter" idx="4294967295"/>
          </p:nvPr>
        </p:nvSpPr>
        <p:spPr>
          <a:xfrm>
            <a:off x="11780838" y="369888"/>
            <a:ext cx="411162" cy="411162"/>
          </a:xfrm>
        </p:spPr>
        <p:txBody>
          <a:bodyPr/>
          <a:lstStyle/>
          <a:p>
            <a:fld id="{E72B8170-242D-42EF-8B64-B507C79780AD}" type="slidenum">
              <a:rPr lang="en-US" smtClean="0">
                <a:latin typeface="Exo" panose="02000503000000000000" pitchFamily="50" charset="0"/>
              </a:rPr>
              <a:pPr/>
              <a:t>2</a:t>
            </a:fld>
            <a:endParaRPr lang="en-US" dirty="0">
              <a:latin typeface="Exo" panose="02000503000000000000" pitchFamily="50" charset="0"/>
            </a:endParaRPr>
          </a:p>
        </p:txBody>
      </p:sp>
      <p:sp>
        <p:nvSpPr>
          <p:cNvPr id="18" name="TextBox 17">
            <a:extLst>
              <a:ext uri="{FF2B5EF4-FFF2-40B4-BE49-F238E27FC236}">
                <a16:creationId xmlns:a16="http://schemas.microsoft.com/office/drawing/2014/main" id="{C63DDC76-092F-4670-8296-15C371ABF844}"/>
              </a:ext>
            </a:extLst>
          </p:cNvPr>
          <p:cNvSpPr txBox="1"/>
          <p:nvPr/>
        </p:nvSpPr>
        <p:spPr>
          <a:xfrm>
            <a:off x="5031969" y="4223308"/>
            <a:ext cx="4693057" cy="938719"/>
          </a:xfrm>
          <a:prstGeom prst="rect">
            <a:avLst/>
          </a:prstGeom>
          <a:noFill/>
        </p:spPr>
        <p:txBody>
          <a:bodyPr wrap="square" rtlCol="0">
            <a:spAutoFit/>
          </a:bodyPr>
          <a:lstStyle/>
          <a:p>
            <a:pPr>
              <a:lnSpc>
                <a:spcPts val="2200"/>
              </a:lnSpc>
            </a:pPr>
            <a:r>
              <a:rPr lang="en-US" sz="1100" dirty="0">
                <a:solidFill>
                  <a:schemeClr val="bg1">
                    <a:lumMod val="50000"/>
                  </a:schemeClr>
                </a:solidFill>
                <a:latin typeface="Exo" panose="02000503000000000000" pitchFamily="50" charset="0"/>
              </a:rPr>
              <a:t>"Lorem ipsum dolor sit </a:t>
            </a:r>
            <a:r>
              <a:rPr lang="en-US" sz="1100" dirty="0" err="1">
                <a:solidFill>
                  <a:schemeClr val="bg1">
                    <a:lumMod val="50000"/>
                  </a:schemeClr>
                </a:solidFill>
                <a:latin typeface="Exo" panose="02000503000000000000" pitchFamily="50" charset="0"/>
              </a:rPr>
              <a:t>amet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consectetur</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adipiscing</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elit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sed</a:t>
            </a:r>
            <a:r>
              <a:rPr lang="en-US" sz="1100" dirty="0">
                <a:solidFill>
                  <a:schemeClr val="bg1">
                    <a:lumMod val="50000"/>
                  </a:schemeClr>
                </a:solidFill>
                <a:latin typeface="Exo" panose="02000503000000000000" pitchFamily="50" charset="0"/>
              </a:rPr>
              <a:t> do </a:t>
            </a:r>
            <a:r>
              <a:rPr lang="en-US" sz="1100" dirty="0" err="1">
                <a:solidFill>
                  <a:schemeClr val="bg1">
                    <a:lumMod val="50000"/>
                  </a:schemeClr>
                </a:solidFill>
                <a:latin typeface="Exo" panose="02000503000000000000" pitchFamily="50" charset="0"/>
              </a:rPr>
              <a:t>eiusmod</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tempor</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incididunt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ut</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labore</a:t>
            </a:r>
            <a:r>
              <a:rPr lang="en-US" sz="1100" dirty="0">
                <a:solidFill>
                  <a:schemeClr val="bg1">
                    <a:lumMod val="50000"/>
                  </a:schemeClr>
                </a:solidFill>
                <a:latin typeface="Exo" panose="02000503000000000000" pitchFamily="50" charset="0"/>
              </a:rPr>
              <a:t> et dolore magna </a:t>
            </a:r>
            <a:r>
              <a:rPr lang="en-US" sz="1100" dirty="0" err="1">
                <a:solidFill>
                  <a:schemeClr val="bg1">
                    <a:lumMod val="50000"/>
                  </a:schemeClr>
                </a:solidFill>
                <a:latin typeface="Exo" panose="02000503000000000000" pitchFamily="50" charset="0"/>
              </a:rPr>
              <a:t>aliqua</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Ut</a:t>
            </a:r>
            <a:r>
              <a:rPr lang="en-US" sz="1100" dirty="0">
                <a:solidFill>
                  <a:schemeClr val="bg1">
                    <a:lumMod val="50000"/>
                  </a:schemeClr>
                </a:solidFill>
                <a:latin typeface="Exo" panose="02000503000000000000" pitchFamily="50" charset="0"/>
              </a:rPr>
              <a:t> is </a:t>
            </a:r>
            <a:r>
              <a:rPr lang="en-US" sz="1100" dirty="0" err="1">
                <a:solidFill>
                  <a:schemeClr val="bg1">
                    <a:lumMod val="50000"/>
                  </a:schemeClr>
                </a:solidFill>
                <a:latin typeface="Exo" panose="02000503000000000000" pitchFamily="50" charset="0"/>
              </a:rPr>
              <a:t>enim</a:t>
            </a:r>
            <a:r>
              <a:rPr lang="en-US" sz="1100" dirty="0">
                <a:solidFill>
                  <a:schemeClr val="bg1">
                    <a:lumMod val="50000"/>
                  </a:schemeClr>
                </a:solidFill>
                <a:latin typeface="Exo" panose="02000503000000000000" pitchFamily="50" charset="0"/>
              </a:rPr>
              <a:t> ad minim </a:t>
            </a:r>
            <a:r>
              <a:rPr lang="en-US" sz="1100" dirty="0" err="1">
                <a:solidFill>
                  <a:schemeClr val="bg1">
                    <a:lumMod val="50000"/>
                  </a:schemeClr>
                </a:solidFill>
                <a:latin typeface="Exo" panose="02000503000000000000" pitchFamily="50" charset="0"/>
              </a:rPr>
              <a:t>veniam</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quis</a:t>
            </a:r>
            <a:r>
              <a:rPr lang="en-US" sz="1100" dirty="0">
                <a:solidFill>
                  <a:schemeClr val="bg1">
                    <a:lumMod val="50000"/>
                  </a:schemeClr>
                </a:solidFill>
                <a:latin typeface="Exo" panose="02000503000000000000" pitchFamily="50" charset="0"/>
              </a:rPr>
              <a:t> </a:t>
            </a:r>
            <a:r>
              <a:rPr lang="en-US" sz="1100" dirty="0" err="1">
                <a:solidFill>
                  <a:schemeClr val="bg1">
                    <a:lumMod val="50000"/>
                  </a:schemeClr>
                </a:solidFill>
                <a:latin typeface="Exo" panose="02000503000000000000" pitchFamily="50" charset="0"/>
              </a:rPr>
              <a:t>nostrud</a:t>
            </a:r>
            <a:r>
              <a:rPr lang="en-US" sz="1100" dirty="0">
                <a:solidFill>
                  <a:schemeClr val="bg1">
                    <a:lumMod val="50000"/>
                  </a:schemeClr>
                </a:solidFill>
                <a:latin typeface="Exo" panose="02000503000000000000" pitchFamily="50" charset="0"/>
              </a:rPr>
              <a:t> exercitation.</a:t>
            </a:r>
          </a:p>
        </p:txBody>
      </p:sp>
      <p:cxnSp>
        <p:nvCxnSpPr>
          <p:cNvPr id="19" name="Straight Connector 18">
            <a:extLst>
              <a:ext uri="{FF2B5EF4-FFF2-40B4-BE49-F238E27FC236}">
                <a16:creationId xmlns:a16="http://schemas.microsoft.com/office/drawing/2014/main" id="{F17D4C85-A8BA-468A-B88E-B9DF40180AF9}"/>
              </a:ext>
            </a:extLst>
          </p:cNvPr>
          <p:cNvCxnSpPr/>
          <p:nvPr/>
        </p:nvCxnSpPr>
        <p:spPr>
          <a:xfrm>
            <a:off x="4714875" y="1640561"/>
            <a:ext cx="0" cy="344578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855121"/>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473268-D1DE-469C-9B7E-AF068DE94486}"/>
              </a:ext>
            </a:extLst>
          </p:cNvPr>
          <p:cNvSpPr txBox="1"/>
          <p:nvPr/>
        </p:nvSpPr>
        <p:spPr>
          <a:xfrm>
            <a:off x="5280093" y="1289797"/>
            <a:ext cx="2967436" cy="707886"/>
          </a:xfrm>
          <a:prstGeom prst="rect">
            <a:avLst/>
          </a:prstGeom>
          <a:noFill/>
        </p:spPr>
        <p:txBody>
          <a:bodyPr wrap="square" rtlCol="0">
            <a:spAutoFit/>
          </a:bodyPr>
          <a:lstStyle/>
          <a:p>
            <a:r>
              <a:rPr lang="en-US" sz="4000" b="1" dirty="0" err="1">
                <a:solidFill>
                  <a:schemeClr val="accent1"/>
                </a:solidFill>
                <a:latin typeface="Exo" panose="02000503000000000000" pitchFamily="50" charset="0"/>
              </a:rPr>
              <a:t>Abouts</a:t>
            </a:r>
            <a:r>
              <a:rPr lang="en-US" sz="4000" b="1" dirty="0">
                <a:solidFill>
                  <a:schemeClr val="accent1"/>
                </a:solidFill>
                <a:latin typeface="Exo" panose="02000503000000000000" pitchFamily="50" charset="0"/>
              </a:rPr>
              <a:t> Us.</a:t>
            </a:r>
          </a:p>
        </p:txBody>
      </p:sp>
      <p:sp>
        <p:nvSpPr>
          <p:cNvPr id="10" name="Rectangle 9">
            <a:extLst>
              <a:ext uri="{FF2B5EF4-FFF2-40B4-BE49-F238E27FC236}">
                <a16:creationId xmlns:a16="http://schemas.microsoft.com/office/drawing/2014/main" id="{0BDBE883-DA2F-4A27-AD75-2C72F7C55C53}"/>
              </a:ext>
            </a:extLst>
          </p:cNvPr>
          <p:cNvSpPr/>
          <p:nvPr/>
        </p:nvSpPr>
        <p:spPr>
          <a:xfrm>
            <a:off x="5409763" y="2290632"/>
            <a:ext cx="473290" cy="50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BC363FA-0F86-4805-90F9-01E567FECEF8}"/>
              </a:ext>
            </a:extLst>
          </p:cNvPr>
          <p:cNvSpPr txBox="1"/>
          <p:nvPr/>
        </p:nvSpPr>
        <p:spPr>
          <a:xfrm>
            <a:off x="5280093" y="1844186"/>
            <a:ext cx="3334869" cy="374461"/>
          </a:xfrm>
          <a:prstGeom prst="rect">
            <a:avLst/>
          </a:prstGeom>
          <a:noFill/>
        </p:spPr>
        <p:txBody>
          <a:bodyPr wrap="square" rtlCol="0">
            <a:spAutoFit/>
          </a:bodyPr>
          <a:lstStyle/>
          <a:p>
            <a:pPr>
              <a:lnSpc>
                <a:spcPts val="2200"/>
              </a:lnSpc>
            </a:pPr>
            <a:r>
              <a:rPr lang="en-US" sz="1100" dirty="0">
                <a:solidFill>
                  <a:schemeClr val="tx1">
                    <a:lumMod val="75000"/>
                    <a:lumOff val="25000"/>
                  </a:schemeClr>
                </a:solidFill>
                <a:latin typeface="Exo" panose="02000503000000000000" pitchFamily="50" charset="0"/>
              </a:rPr>
              <a:t>Professionalism and reliability Using to be simple</a:t>
            </a:r>
          </a:p>
        </p:txBody>
      </p:sp>
      <p:sp>
        <p:nvSpPr>
          <p:cNvPr id="15" name="TextBox 14">
            <a:extLst>
              <a:ext uri="{FF2B5EF4-FFF2-40B4-BE49-F238E27FC236}">
                <a16:creationId xmlns:a16="http://schemas.microsoft.com/office/drawing/2014/main" id="{0C9061C7-464D-4D41-A713-152BF2037F1F}"/>
              </a:ext>
            </a:extLst>
          </p:cNvPr>
          <p:cNvSpPr txBox="1"/>
          <p:nvPr/>
        </p:nvSpPr>
        <p:spPr>
          <a:xfrm>
            <a:off x="5280094" y="2547129"/>
            <a:ext cx="5737530" cy="938719"/>
          </a:xfrm>
          <a:prstGeom prst="rect">
            <a:avLst/>
          </a:prstGeom>
          <a:noFill/>
        </p:spPr>
        <p:txBody>
          <a:bodyPr wrap="square" rtlCol="0">
            <a:spAutoFit/>
          </a:bodyPr>
          <a:lstStyle/>
          <a:p>
            <a:pPr>
              <a:lnSpc>
                <a:spcPts val="2200"/>
              </a:lnSpc>
            </a:pPr>
            <a:r>
              <a:rPr lang="en-US" sz="1000" b="1" dirty="0">
                <a:solidFill>
                  <a:schemeClr val="tx1">
                    <a:lumMod val="75000"/>
                    <a:lumOff val="25000"/>
                  </a:schemeClr>
                </a:solidFill>
                <a:latin typeface="Exo" panose="02000503000000000000" pitchFamily="50" charset="0"/>
              </a:rPr>
              <a:t>Lorem Ipsum</a:t>
            </a:r>
            <a:r>
              <a:rPr lang="en-US" sz="1000" dirty="0">
                <a:solidFill>
                  <a:schemeClr val="tx1">
                    <a:lumMod val="75000"/>
                    <a:lumOff val="25000"/>
                  </a:schemeClr>
                </a:solidFill>
                <a:latin typeface="Exo" panose="02000503000000000000" pitchFamily="50" charset="0"/>
              </a:rPr>
              <a:t> is simply dummy text of the printing and creative design typesetting industry.</a:t>
            </a:r>
          </a:p>
          <a:p>
            <a:pPr>
              <a:lnSpc>
                <a:spcPts val="2200"/>
              </a:lnSpc>
            </a:pPr>
            <a:r>
              <a:rPr lang="en-US" sz="1000" dirty="0">
                <a:solidFill>
                  <a:schemeClr val="tx1">
                    <a:lumMod val="75000"/>
                    <a:lumOff val="25000"/>
                  </a:schemeClr>
                </a:solidFill>
                <a:latin typeface="Exo" panose="02000503000000000000" pitchFamily="50" charset="0"/>
              </a:rPr>
              <a:t>Lorem Ipsum has been the industry's standard dummy text ever since the to  1500s, to electronic typesetting, remaining essentially unchanged.</a:t>
            </a:r>
          </a:p>
        </p:txBody>
      </p:sp>
      <p:sp>
        <p:nvSpPr>
          <p:cNvPr id="18" name="TextBox 17">
            <a:extLst>
              <a:ext uri="{FF2B5EF4-FFF2-40B4-BE49-F238E27FC236}">
                <a16:creationId xmlns:a16="http://schemas.microsoft.com/office/drawing/2014/main" id="{0D305C6B-6AE3-463E-8120-CC95FA733AE0}"/>
              </a:ext>
            </a:extLst>
          </p:cNvPr>
          <p:cNvSpPr txBox="1"/>
          <p:nvPr/>
        </p:nvSpPr>
        <p:spPr>
          <a:xfrm>
            <a:off x="5280095" y="3781282"/>
            <a:ext cx="5737530" cy="1502976"/>
          </a:xfrm>
          <a:prstGeom prst="rect">
            <a:avLst/>
          </a:prstGeom>
          <a:noFill/>
        </p:spPr>
        <p:txBody>
          <a:bodyPr wrap="square" rtlCol="0">
            <a:spAutoFit/>
          </a:bodyPr>
          <a:lstStyle/>
          <a:p>
            <a:pPr>
              <a:lnSpc>
                <a:spcPts val="2200"/>
              </a:lnSpc>
            </a:pPr>
            <a:r>
              <a:rPr lang="en-US" sz="1100" dirty="0">
                <a:solidFill>
                  <a:schemeClr val="bg1">
                    <a:lumMod val="65000"/>
                  </a:schemeClr>
                </a:solidFill>
                <a:latin typeface="Exo" panose="02000503000000000000" pitchFamily="50" charset="0"/>
              </a:rPr>
              <a:t>"Lorem ipsum dolor sit </a:t>
            </a:r>
            <a:r>
              <a:rPr lang="en-US" sz="1100" dirty="0" err="1">
                <a:solidFill>
                  <a:schemeClr val="bg1">
                    <a:lumMod val="65000"/>
                  </a:schemeClr>
                </a:solidFill>
                <a:latin typeface="Exo" panose="02000503000000000000" pitchFamily="50" charset="0"/>
              </a:rPr>
              <a:t>amet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consectetur</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adipiscing</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elit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sed</a:t>
            </a:r>
            <a:r>
              <a:rPr lang="en-US" sz="1100" dirty="0">
                <a:solidFill>
                  <a:schemeClr val="bg1">
                    <a:lumMod val="65000"/>
                  </a:schemeClr>
                </a:solidFill>
                <a:latin typeface="Exo" panose="02000503000000000000" pitchFamily="50" charset="0"/>
              </a:rPr>
              <a:t> do </a:t>
            </a:r>
            <a:r>
              <a:rPr lang="en-US" sz="1100" dirty="0" err="1">
                <a:solidFill>
                  <a:schemeClr val="bg1">
                    <a:lumMod val="65000"/>
                  </a:schemeClr>
                </a:solidFill>
                <a:latin typeface="Exo" panose="02000503000000000000" pitchFamily="50" charset="0"/>
              </a:rPr>
              <a:t>eiusmod</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tempor</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incididunt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ut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labore</a:t>
            </a:r>
            <a:r>
              <a:rPr lang="en-US" sz="1100" dirty="0">
                <a:solidFill>
                  <a:schemeClr val="bg1">
                    <a:lumMod val="65000"/>
                  </a:schemeClr>
                </a:solidFill>
                <a:latin typeface="Exo" panose="02000503000000000000" pitchFamily="50" charset="0"/>
              </a:rPr>
              <a:t> et dolore magna </a:t>
            </a:r>
            <a:r>
              <a:rPr lang="en-US" sz="1100" dirty="0" err="1">
                <a:solidFill>
                  <a:schemeClr val="bg1">
                    <a:lumMod val="65000"/>
                  </a:schemeClr>
                </a:solidFill>
                <a:latin typeface="Exo" panose="02000503000000000000" pitchFamily="50" charset="0"/>
              </a:rPr>
              <a:t>aliqua</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Ut</a:t>
            </a:r>
            <a:r>
              <a:rPr lang="en-US" sz="1100" dirty="0">
                <a:solidFill>
                  <a:schemeClr val="bg1">
                    <a:lumMod val="65000"/>
                  </a:schemeClr>
                </a:solidFill>
                <a:latin typeface="Exo" panose="02000503000000000000" pitchFamily="50" charset="0"/>
              </a:rPr>
              <a:t> is </a:t>
            </a:r>
            <a:r>
              <a:rPr lang="en-US" sz="1100" dirty="0" err="1">
                <a:solidFill>
                  <a:schemeClr val="bg1">
                    <a:lumMod val="65000"/>
                  </a:schemeClr>
                </a:solidFill>
                <a:latin typeface="Exo" panose="02000503000000000000" pitchFamily="50" charset="0"/>
              </a:rPr>
              <a:t>enim</a:t>
            </a:r>
            <a:r>
              <a:rPr lang="en-US" sz="1100" dirty="0">
                <a:solidFill>
                  <a:schemeClr val="bg1">
                    <a:lumMod val="65000"/>
                  </a:schemeClr>
                </a:solidFill>
                <a:latin typeface="Exo" panose="02000503000000000000" pitchFamily="50" charset="0"/>
              </a:rPr>
              <a:t> ad minim </a:t>
            </a:r>
            <a:r>
              <a:rPr lang="en-US" sz="1100" dirty="0" err="1">
                <a:solidFill>
                  <a:schemeClr val="bg1">
                    <a:lumMod val="65000"/>
                  </a:schemeClr>
                </a:solidFill>
                <a:latin typeface="Exo" panose="02000503000000000000" pitchFamily="50" charset="0"/>
              </a:rPr>
              <a:t>veniam</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quis</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nostrud</a:t>
            </a:r>
            <a:r>
              <a:rPr lang="en-US" sz="1100" dirty="0">
                <a:solidFill>
                  <a:schemeClr val="bg1">
                    <a:lumMod val="65000"/>
                  </a:schemeClr>
                </a:solidFill>
                <a:latin typeface="Exo" panose="02000503000000000000" pitchFamily="50" charset="0"/>
              </a:rPr>
              <a:t> exercitation </a:t>
            </a:r>
            <a:r>
              <a:rPr lang="en-US" sz="1100" dirty="0" err="1">
                <a:solidFill>
                  <a:schemeClr val="bg1">
                    <a:lumMod val="65000"/>
                  </a:schemeClr>
                </a:solidFill>
                <a:latin typeface="Exo" panose="02000503000000000000" pitchFamily="50" charset="0"/>
              </a:rPr>
              <a:t>ullamco</a:t>
            </a:r>
            <a:r>
              <a:rPr lang="en-US" sz="1100" dirty="0">
                <a:solidFill>
                  <a:schemeClr val="bg1">
                    <a:lumMod val="65000"/>
                  </a:schemeClr>
                </a:solidFill>
                <a:latin typeface="Exo" panose="02000503000000000000" pitchFamily="50" charset="0"/>
              </a:rPr>
              <a:t> to be this  </a:t>
            </a:r>
            <a:r>
              <a:rPr lang="en-US" sz="1100" dirty="0" err="1">
                <a:solidFill>
                  <a:schemeClr val="bg1">
                    <a:lumMod val="65000"/>
                  </a:schemeClr>
                </a:solidFill>
                <a:latin typeface="Exo" panose="02000503000000000000" pitchFamily="50" charset="0"/>
              </a:rPr>
              <a:t>laboris</a:t>
            </a:r>
            <a:r>
              <a:rPr lang="en-US" sz="1100" dirty="0">
                <a:solidFill>
                  <a:schemeClr val="bg1">
                    <a:lumMod val="65000"/>
                  </a:schemeClr>
                </a:solidFill>
                <a:latin typeface="Exo" panose="02000503000000000000" pitchFamily="50" charset="0"/>
              </a:rPr>
              <a:t> nisi </a:t>
            </a:r>
            <a:r>
              <a:rPr lang="en-US" sz="1100" dirty="0" err="1">
                <a:solidFill>
                  <a:schemeClr val="bg1">
                    <a:lumMod val="65000"/>
                  </a:schemeClr>
                </a:solidFill>
                <a:latin typeface="Exo" panose="02000503000000000000" pitchFamily="50" charset="0"/>
              </a:rPr>
              <a:t>ut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aliquip</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elit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sed</a:t>
            </a:r>
            <a:r>
              <a:rPr lang="en-US" sz="1100" dirty="0">
                <a:solidFill>
                  <a:schemeClr val="bg1">
                    <a:lumMod val="65000"/>
                  </a:schemeClr>
                </a:solidFill>
                <a:latin typeface="Exo" panose="02000503000000000000" pitchFamily="50" charset="0"/>
              </a:rPr>
              <a:t> do </a:t>
            </a:r>
            <a:r>
              <a:rPr lang="en-US" sz="1100" dirty="0" err="1">
                <a:solidFill>
                  <a:schemeClr val="bg1">
                    <a:lumMod val="65000"/>
                  </a:schemeClr>
                </a:solidFill>
                <a:latin typeface="Exo" panose="02000503000000000000" pitchFamily="50" charset="0"/>
              </a:rPr>
              <a:t>eiusmod</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tempor</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incididunt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ut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labore</a:t>
            </a:r>
            <a:r>
              <a:rPr lang="en-US" sz="1100" dirty="0">
                <a:solidFill>
                  <a:schemeClr val="bg1">
                    <a:lumMod val="65000"/>
                  </a:schemeClr>
                </a:solidFill>
                <a:latin typeface="Exo" panose="02000503000000000000" pitchFamily="50" charset="0"/>
              </a:rPr>
              <a:t> et dolore magna </a:t>
            </a:r>
            <a:r>
              <a:rPr lang="en-US" sz="1100" dirty="0" err="1">
                <a:solidFill>
                  <a:schemeClr val="bg1">
                    <a:lumMod val="65000"/>
                  </a:schemeClr>
                </a:solidFill>
                <a:latin typeface="Exo" panose="02000503000000000000" pitchFamily="50" charset="0"/>
              </a:rPr>
              <a:t>aliqua</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exea</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commodo</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consequat</a:t>
            </a:r>
            <a:r>
              <a:rPr lang="en-US" sz="1100" dirty="0">
                <a:solidFill>
                  <a:schemeClr val="bg1">
                    <a:lumMod val="65000"/>
                  </a:schemeClr>
                </a:solidFill>
                <a:latin typeface="Exo" panose="02000503000000000000" pitchFamily="50" charset="0"/>
              </a:rPr>
              <a:t>. Duis </a:t>
            </a:r>
            <a:r>
              <a:rPr lang="en-US" sz="1100" dirty="0" err="1">
                <a:solidFill>
                  <a:schemeClr val="bg1">
                    <a:lumMod val="65000"/>
                  </a:schemeClr>
                </a:solidFill>
                <a:latin typeface="Exo" panose="02000503000000000000" pitchFamily="50" charset="0"/>
              </a:rPr>
              <a:t>aute</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irure</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proident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sunt</a:t>
            </a:r>
            <a:r>
              <a:rPr lang="en-US" sz="1100" dirty="0">
                <a:solidFill>
                  <a:schemeClr val="bg1">
                    <a:lumMod val="65000"/>
                  </a:schemeClr>
                </a:solidFill>
                <a:latin typeface="Exo" panose="02000503000000000000" pitchFamily="50" charset="0"/>
              </a:rPr>
              <a:t> in </a:t>
            </a:r>
            <a:r>
              <a:rPr lang="en-US" sz="1100" dirty="0" err="1">
                <a:solidFill>
                  <a:schemeClr val="bg1">
                    <a:lumMod val="65000"/>
                  </a:schemeClr>
                </a:solidFill>
                <a:latin typeface="Exo" panose="02000503000000000000" pitchFamily="50" charset="0"/>
              </a:rPr>
              <a:t>officia</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anim</a:t>
            </a:r>
            <a:r>
              <a:rPr lang="en-US" sz="1100" dirty="0">
                <a:solidFill>
                  <a:schemeClr val="bg1">
                    <a:lumMod val="65000"/>
                  </a:schemeClr>
                </a:solidFill>
                <a:latin typeface="Exo" panose="02000503000000000000" pitchFamily="50" charset="0"/>
              </a:rPr>
              <a:t> id </a:t>
            </a:r>
            <a:r>
              <a:rPr lang="en-US" sz="1100" dirty="0" err="1">
                <a:solidFill>
                  <a:schemeClr val="bg1">
                    <a:lumMod val="65000"/>
                  </a:schemeClr>
                </a:solidFill>
                <a:latin typeface="Exo" panose="02000503000000000000" pitchFamily="50" charset="0"/>
              </a:rPr>
              <a:t>est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laborum</a:t>
            </a:r>
            <a:r>
              <a:rPr lang="en-US" sz="1100" dirty="0">
                <a:solidFill>
                  <a:schemeClr val="bg1">
                    <a:lumMod val="65000"/>
                  </a:schemeClr>
                </a:solidFill>
                <a:latin typeface="Exo" panose="02000503000000000000" pitchFamily="50" charset="0"/>
              </a:rPr>
              <a:t>."</a:t>
            </a:r>
          </a:p>
        </p:txBody>
      </p:sp>
      <p:sp>
        <p:nvSpPr>
          <p:cNvPr id="14" name="Slide Number Placeholder 9">
            <a:extLst>
              <a:ext uri="{FF2B5EF4-FFF2-40B4-BE49-F238E27FC236}">
                <a16:creationId xmlns:a16="http://schemas.microsoft.com/office/drawing/2014/main" id="{D0C18AC5-6471-4B6A-96B1-3B1599AD53B7}"/>
              </a:ext>
            </a:extLst>
          </p:cNvPr>
          <p:cNvSpPr txBox="1">
            <a:spLocks/>
          </p:cNvSpPr>
          <p:nvPr/>
        </p:nvSpPr>
        <p:spPr>
          <a:xfrm>
            <a:off x="11235810" y="6033191"/>
            <a:ext cx="579436" cy="579440"/>
          </a:xfrm>
          <a:prstGeom prst="rect">
            <a:avLst/>
          </a:prstGeom>
        </p:spPr>
        <p:txBody>
          <a:bodyPr vert="horz" lIns="91440" tIns="45720" rIns="91440" bIns="45720" rtlCol="0" anchor="ctr"/>
          <a:lstStyle>
            <a:defPPr>
              <a:defRPr lang="en-US"/>
            </a:defPPr>
            <a:lvl1pPr marL="0" algn="ctr" defTabSz="914400" rtl="0" eaLnBrk="1" latinLnBrk="0" hangingPunct="1">
              <a:defRPr sz="1500" b="0" i="0" kern="120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2B8170-242D-42EF-8B64-B507C79780AD}" type="slidenum">
              <a:rPr lang="en-US" smtClean="0"/>
              <a:pPr/>
              <a:t>3</a:t>
            </a:fld>
            <a:endParaRPr lang="en-US" dirty="0"/>
          </a:p>
        </p:txBody>
      </p:sp>
      <p:sp>
        <p:nvSpPr>
          <p:cNvPr id="16" name="Slide Number Placeholder 2">
            <a:extLst>
              <a:ext uri="{FF2B5EF4-FFF2-40B4-BE49-F238E27FC236}">
                <a16:creationId xmlns:a16="http://schemas.microsoft.com/office/drawing/2014/main" id="{32C034C9-6839-46CA-9C78-F07FB596DE4B}"/>
              </a:ext>
            </a:extLst>
          </p:cNvPr>
          <p:cNvSpPr txBox="1">
            <a:spLocks/>
          </p:cNvSpPr>
          <p:nvPr/>
        </p:nvSpPr>
        <p:spPr>
          <a:xfrm>
            <a:off x="11437608" y="400234"/>
            <a:ext cx="328148" cy="35938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72B8170-242D-42EF-8B64-B507C79780AD}" type="slidenum">
              <a:rPr lang="en-US" smtClean="0">
                <a:solidFill>
                  <a:schemeClr val="bg1"/>
                </a:solidFill>
                <a:latin typeface="Exo" panose="02000503000000000000" pitchFamily="50" charset="0"/>
              </a:rPr>
              <a:pPr/>
              <a:t>3</a:t>
            </a:fld>
            <a:endParaRPr lang="en-US" dirty="0">
              <a:solidFill>
                <a:schemeClr val="bg1"/>
              </a:solidFill>
              <a:latin typeface="Exo" panose="02000503000000000000" pitchFamily="50" charset="0"/>
            </a:endParaRPr>
          </a:p>
        </p:txBody>
      </p:sp>
      <p:pic>
        <p:nvPicPr>
          <p:cNvPr id="6" name="Picture Placeholder 5">
            <a:extLst>
              <a:ext uri="{FF2B5EF4-FFF2-40B4-BE49-F238E27FC236}">
                <a16:creationId xmlns:a16="http://schemas.microsoft.com/office/drawing/2014/main" id="{29851AAD-91C6-4533-92B5-B62BA55A56F4}"/>
              </a:ext>
            </a:extLst>
          </p:cNvPr>
          <p:cNvPicPr>
            <a:picLocks noGrp="1" noChangeAspect="1"/>
          </p:cNvPicPr>
          <p:nvPr>
            <p:ph type="pic" sz="quarter" idx="15"/>
          </p:nvPr>
        </p:nvPicPr>
        <p:blipFill>
          <a:blip r:embed="rId3"/>
          <a:srcRect t="11583" b="11583"/>
          <a:stretch>
            <a:fillRect/>
          </a:stretch>
        </p:blipFill>
        <p:spPr/>
      </p:pic>
    </p:spTree>
    <p:extLst>
      <p:ext uri="{BB962C8B-B14F-4D97-AF65-F5344CB8AC3E}">
        <p14:creationId xmlns:p14="http://schemas.microsoft.com/office/powerpoint/2010/main" val="3882916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5" name="Straight Connector 64">
            <a:extLst>
              <a:ext uri="{FF2B5EF4-FFF2-40B4-BE49-F238E27FC236}">
                <a16:creationId xmlns:a16="http://schemas.microsoft.com/office/drawing/2014/main" id="{B22F47AB-0C55-4567-8D18-AE53C3537DA1}"/>
              </a:ext>
            </a:extLst>
          </p:cNvPr>
          <p:cNvCxnSpPr>
            <a:cxnSpLocks/>
          </p:cNvCxnSpPr>
          <p:nvPr/>
        </p:nvCxnSpPr>
        <p:spPr>
          <a:xfrm>
            <a:off x="530662" y="1425193"/>
            <a:ext cx="8153400" cy="0"/>
          </a:xfrm>
          <a:prstGeom prst="line">
            <a:avLst/>
          </a:prstGeom>
          <a:ln w="1905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A9FE944-EA53-4D9D-B6E9-1472302B7443}"/>
              </a:ext>
            </a:extLst>
          </p:cNvPr>
          <p:cNvSpPr txBox="1"/>
          <p:nvPr/>
        </p:nvSpPr>
        <p:spPr>
          <a:xfrm>
            <a:off x="3654713" y="532294"/>
            <a:ext cx="2210097" cy="630942"/>
          </a:xfrm>
          <a:prstGeom prst="rect">
            <a:avLst/>
          </a:prstGeom>
          <a:noFill/>
        </p:spPr>
        <p:txBody>
          <a:bodyPr wrap="square" rtlCol="0">
            <a:spAutoFit/>
          </a:bodyPr>
          <a:lstStyle/>
          <a:p>
            <a:pPr algn="ctr"/>
            <a:r>
              <a:rPr lang="en-US" sz="3500" b="1" dirty="0">
                <a:solidFill>
                  <a:schemeClr val="accent1"/>
                </a:solidFill>
                <a:latin typeface="Exo" panose="02000503000000000000" pitchFamily="50" charset="0"/>
              </a:rPr>
              <a:t>Our Team</a:t>
            </a:r>
          </a:p>
        </p:txBody>
      </p:sp>
      <p:sp>
        <p:nvSpPr>
          <p:cNvPr id="8" name="Rectangle 7">
            <a:extLst>
              <a:ext uri="{FF2B5EF4-FFF2-40B4-BE49-F238E27FC236}">
                <a16:creationId xmlns:a16="http://schemas.microsoft.com/office/drawing/2014/main" id="{5030074E-4611-473D-9C5D-8E718AF85CD3}"/>
              </a:ext>
            </a:extLst>
          </p:cNvPr>
          <p:cNvSpPr/>
          <p:nvPr/>
        </p:nvSpPr>
        <p:spPr>
          <a:xfrm>
            <a:off x="3811502" y="1112945"/>
            <a:ext cx="473290" cy="50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16F9E871-EFD4-4161-8946-328FB09F08B4}"/>
              </a:ext>
            </a:extLst>
          </p:cNvPr>
          <p:cNvSpPr txBox="1"/>
          <p:nvPr/>
        </p:nvSpPr>
        <p:spPr>
          <a:xfrm>
            <a:off x="3716252" y="4322879"/>
            <a:ext cx="1562098" cy="353943"/>
          </a:xfrm>
          <a:prstGeom prst="rect">
            <a:avLst/>
          </a:prstGeom>
          <a:noFill/>
        </p:spPr>
        <p:txBody>
          <a:bodyPr wrap="square" rtlCol="0">
            <a:spAutoFit/>
          </a:bodyPr>
          <a:lstStyle/>
          <a:p>
            <a:r>
              <a:rPr lang="en-US" sz="1700" dirty="0">
                <a:solidFill>
                  <a:schemeClr val="tx1">
                    <a:lumMod val="75000"/>
                    <a:lumOff val="25000"/>
                  </a:schemeClr>
                </a:solidFill>
                <a:latin typeface="Montserrat Medium" panose="00000600000000000000" pitchFamily="50" charset="0"/>
              </a:rPr>
              <a:t>Hussey Mike</a:t>
            </a:r>
          </a:p>
        </p:txBody>
      </p:sp>
      <p:sp>
        <p:nvSpPr>
          <p:cNvPr id="38" name="TextBox 37">
            <a:extLst>
              <a:ext uri="{FF2B5EF4-FFF2-40B4-BE49-F238E27FC236}">
                <a16:creationId xmlns:a16="http://schemas.microsoft.com/office/drawing/2014/main" id="{B0F5B9CD-042D-45FD-9999-299E61E99041}"/>
              </a:ext>
            </a:extLst>
          </p:cNvPr>
          <p:cNvSpPr txBox="1"/>
          <p:nvPr/>
        </p:nvSpPr>
        <p:spPr>
          <a:xfrm>
            <a:off x="3716252" y="4606718"/>
            <a:ext cx="1422310" cy="276999"/>
          </a:xfrm>
          <a:prstGeom prst="rect">
            <a:avLst/>
          </a:prstGeom>
          <a:noFill/>
        </p:spPr>
        <p:txBody>
          <a:bodyPr wrap="square" rtlCol="0">
            <a:spAutoFit/>
          </a:bodyPr>
          <a:lstStyle/>
          <a:p>
            <a:r>
              <a:rPr lang="en-US" sz="1200" dirty="0">
                <a:solidFill>
                  <a:schemeClr val="tx1">
                    <a:lumMod val="75000"/>
                    <a:lumOff val="25000"/>
                  </a:schemeClr>
                </a:solidFill>
                <a:latin typeface="Montserrat Light" panose="00000400000000000000" pitchFamily="50" charset="0"/>
              </a:rPr>
              <a:t>Creative </a:t>
            </a:r>
            <a:r>
              <a:rPr lang="en-US" sz="1200" dirty="0" err="1">
                <a:solidFill>
                  <a:schemeClr val="tx1">
                    <a:lumMod val="75000"/>
                    <a:lumOff val="25000"/>
                  </a:schemeClr>
                </a:solidFill>
                <a:latin typeface="Montserrat Light" panose="00000400000000000000" pitchFamily="50" charset="0"/>
              </a:rPr>
              <a:t>Dirctor</a:t>
            </a:r>
            <a:endParaRPr lang="en-US" sz="1200" dirty="0">
              <a:solidFill>
                <a:schemeClr val="tx1">
                  <a:lumMod val="75000"/>
                  <a:lumOff val="25000"/>
                </a:schemeClr>
              </a:solidFill>
              <a:latin typeface="Montserrat Light" panose="00000400000000000000" pitchFamily="50" charset="0"/>
            </a:endParaRPr>
          </a:p>
        </p:txBody>
      </p:sp>
      <p:sp>
        <p:nvSpPr>
          <p:cNvPr id="39" name="TextBox 38">
            <a:extLst>
              <a:ext uri="{FF2B5EF4-FFF2-40B4-BE49-F238E27FC236}">
                <a16:creationId xmlns:a16="http://schemas.microsoft.com/office/drawing/2014/main" id="{FB00434B-28F2-47C8-B92A-07B42B702938}"/>
              </a:ext>
            </a:extLst>
          </p:cNvPr>
          <p:cNvSpPr txBox="1"/>
          <p:nvPr/>
        </p:nvSpPr>
        <p:spPr>
          <a:xfrm>
            <a:off x="6490269" y="4322879"/>
            <a:ext cx="1562098" cy="353943"/>
          </a:xfrm>
          <a:prstGeom prst="rect">
            <a:avLst/>
          </a:prstGeom>
          <a:noFill/>
        </p:spPr>
        <p:txBody>
          <a:bodyPr wrap="square" rtlCol="0">
            <a:spAutoFit/>
          </a:bodyPr>
          <a:lstStyle/>
          <a:p>
            <a:r>
              <a:rPr lang="en-US" sz="1700" dirty="0">
                <a:solidFill>
                  <a:schemeClr val="tx1">
                    <a:lumMod val="75000"/>
                    <a:lumOff val="25000"/>
                  </a:schemeClr>
                </a:solidFill>
                <a:latin typeface="Montserrat Medium" panose="00000600000000000000" pitchFamily="50" charset="0"/>
              </a:rPr>
              <a:t>John Deo</a:t>
            </a:r>
          </a:p>
        </p:txBody>
      </p:sp>
      <p:sp>
        <p:nvSpPr>
          <p:cNvPr id="40" name="TextBox 39">
            <a:extLst>
              <a:ext uri="{FF2B5EF4-FFF2-40B4-BE49-F238E27FC236}">
                <a16:creationId xmlns:a16="http://schemas.microsoft.com/office/drawing/2014/main" id="{4E26228A-5BC7-4492-9A76-E6AF59E80751}"/>
              </a:ext>
            </a:extLst>
          </p:cNvPr>
          <p:cNvSpPr txBox="1"/>
          <p:nvPr/>
        </p:nvSpPr>
        <p:spPr>
          <a:xfrm>
            <a:off x="6490269" y="4606718"/>
            <a:ext cx="1476100" cy="276999"/>
          </a:xfrm>
          <a:prstGeom prst="rect">
            <a:avLst/>
          </a:prstGeom>
          <a:noFill/>
        </p:spPr>
        <p:txBody>
          <a:bodyPr wrap="square" rtlCol="0">
            <a:spAutoFit/>
          </a:bodyPr>
          <a:lstStyle/>
          <a:p>
            <a:r>
              <a:rPr lang="en-US" sz="1200" dirty="0">
                <a:solidFill>
                  <a:schemeClr val="tx1">
                    <a:lumMod val="75000"/>
                    <a:lumOff val="25000"/>
                  </a:schemeClr>
                </a:solidFill>
                <a:latin typeface="Montserrat Light" panose="00000400000000000000" pitchFamily="50" charset="0"/>
              </a:rPr>
              <a:t>Graphic Designer</a:t>
            </a:r>
          </a:p>
        </p:txBody>
      </p:sp>
      <p:sp>
        <p:nvSpPr>
          <p:cNvPr id="41" name="TextBox 40">
            <a:extLst>
              <a:ext uri="{FF2B5EF4-FFF2-40B4-BE49-F238E27FC236}">
                <a16:creationId xmlns:a16="http://schemas.microsoft.com/office/drawing/2014/main" id="{79FF1A7E-231B-452F-948C-F10B7014FA70}"/>
              </a:ext>
            </a:extLst>
          </p:cNvPr>
          <p:cNvSpPr txBox="1"/>
          <p:nvPr/>
        </p:nvSpPr>
        <p:spPr>
          <a:xfrm>
            <a:off x="9239261" y="4322879"/>
            <a:ext cx="1562098" cy="353943"/>
          </a:xfrm>
          <a:prstGeom prst="rect">
            <a:avLst/>
          </a:prstGeom>
          <a:noFill/>
        </p:spPr>
        <p:txBody>
          <a:bodyPr wrap="square" rtlCol="0">
            <a:spAutoFit/>
          </a:bodyPr>
          <a:lstStyle/>
          <a:p>
            <a:r>
              <a:rPr lang="en-US" sz="1700" dirty="0" err="1">
                <a:solidFill>
                  <a:schemeClr val="tx1">
                    <a:lumMod val="75000"/>
                    <a:lumOff val="25000"/>
                  </a:schemeClr>
                </a:solidFill>
                <a:latin typeface="Montserrat Medium" panose="00000600000000000000" pitchFamily="50" charset="0"/>
              </a:rPr>
              <a:t>Jassica</a:t>
            </a:r>
            <a:r>
              <a:rPr lang="en-US" sz="1700" dirty="0">
                <a:solidFill>
                  <a:schemeClr val="tx1">
                    <a:lumMod val="75000"/>
                    <a:lumOff val="25000"/>
                  </a:schemeClr>
                </a:solidFill>
                <a:latin typeface="Montserrat Medium" panose="00000600000000000000" pitchFamily="50" charset="0"/>
              </a:rPr>
              <a:t> Alba</a:t>
            </a:r>
          </a:p>
        </p:txBody>
      </p:sp>
      <p:sp>
        <p:nvSpPr>
          <p:cNvPr id="42" name="TextBox 41">
            <a:extLst>
              <a:ext uri="{FF2B5EF4-FFF2-40B4-BE49-F238E27FC236}">
                <a16:creationId xmlns:a16="http://schemas.microsoft.com/office/drawing/2014/main" id="{03726468-2400-4F27-8FB6-A70555055264}"/>
              </a:ext>
            </a:extLst>
          </p:cNvPr>
          <p:cNvSpPr txBox="1"/>
          <p:nvPr/>
        </p:nvSpPr>
        <p:spPr>
          <a:xfrm>
            <a:off x="9239261" y="4606718"/>
            <a:ext cx="1368520" cy="276999"/>
          </a:xfrm>
          <a:prstGeom prst="rect">
            <a:avLst/>
          </a:prstGeom>
          <a:noFill/>
        </p:spPr>
        <p:txBody>
          <a:bodyPr wrap="square" rtlCol="0">
            <a:spAutoFit/>
          </a:bodyPr>
          <a:lstStyle/>
          <a:p>
            <a:r>
              <a:rPr lang="en-US" sz="1200" dirty="0">
                <a:solidFill>
                  <a:schemeClr val="tx1">
                    <a:lumMod val="75000"/>
                    <a:lumOff val="25000"/>
                  </a:schemeClr>
                </a:solidFill>
                <a:latin typeface="Montserrat Light" panose="00000400000000000000" pitchFamily="50" charset="0"/>
              </a:rPr>
              <a:t>Web Developer</a:t>
            </a:r>
          </a:p>
        </p:txBody>
      </p:sp>
      <p:sp>
        <p:nvSpPr>
          <p:cNvPr id="56" name="TextBox 55">
            <a:extLst>
              <a:ext uri="{FF2B5EF4-FFF2-40B4-BE49-F238E27FC236}">
                <a16:creationId xmlns:a16="http://schemas.microsoft.com/office/drawing/2014/main" id="{66539D93-0174-48D4-9BA2-393E6FFA1A65}"/>
              </a:ext>
            </a:extLst>
          </p:cNvPr>
          <p:cNvSpPr txBox="1"/>
          <p:nvPr/>
        </p:nvSpPr>
        <p:spPr>
          <a:xfrm>
            <a:off x="3716252" y="5049148"/>
            <a:ext cx="2325960" cy="707886"/>
          </a:xfrm>
          <a:prstGeom prst="rect">
            <a:avLst/>
          </a:prstGeom>
          <a:noFill/>
        </p:spPr>
        <p:txBody>
          <a:bodyPr wrap="square" rtlCol="0">
            <a:spAutoFit/>
          </a:bodyPr>
          <a:lstStyle/>
          <a:p>
            <a:pPr>
              <a:lnSpc>
                <a:spcPts val="1600"/>
              </a:lnSpc>
            </a:pPr>
            <a:r>
              <a:rPr lang="en-US" sz="900" dirty="0">
                <a:solidFill>
                  <a:schemeClr val="bg1">
                    <a:lumMod val="65000"/>
                  </a:schemeClr>
                </a:solidFill>
                <a:latin typeface="Montserrat Light" panose="00000400000000000000" pitchFamily="50" charset="0"/>
              </a:rPr>
              <a:t>Lorem ipsum dolor sit </a:t>
            </a:r>
            <a:r>
              <a:rPr lang="en-US" sz="900" dirty="0" err="1">
                <a:solidFill>
                  <a:schemeClr val="bg1">
                    <a:lumMod val="65000"/>
                  </a:schemeClr>
                </a:solidFill>
                <a:latin typeface="Montserrat Light" panose="00000400000000000000" pitchFamily="50" charset="0"/>
              </a:rPr>
              <a:t>amet</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consectetur</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adipiscing</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elit</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seeiusmod</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tempor</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incididunt</a:t>
            </a:r>
            <a:endParaRPr lang="en-US" sz="900" dirty="0">
              <a:solidFill>
                <a:schemeClr val="tx1">
                  <a:lumMod val="75000"/>
                  <a:lumOff val="25000"/>
                </a:schemeClr>
              </a:solidFill>
              <a:latin typeface="Montserrat Medium" panose="00000600000000000000" pitchFamily="50" charset="0"/>
            </a:endParaRPr>
          </a:p>
        </p:txBody>
      </p:sp>
      <p:sp>
        <p:nvSpPr>
          <p:cNvPr id="57" name="TextBox 56">
            <a:extLst>
              <a:ext uri="{FF2B5EF4-FFF2-40B4-BE49-F238E27FC236}">
                <a16:creationId xmlns:a16="http://schemas.microsoft.com/office/drawing/2014/main" id="{846E3F66-CC45-4036-9D85-AAC2186A5C85}"/>
              </a:ext>
            </a:extLst>
          </p:cNvPr>
          <p:cNvSpPr txBox="1"/>
          <p:nvPr/>
        </p:nvSpPr>
        <p:spPr>
          <a:xfrm>
            <a:off x="6490269" y="5049148"/>
            <a:ext cx="2411684" cy="685380"/>
          </a:xfrm>
          <a:prstGeom prst="rect">
            <a:avLst/>
          </a:prstGeom>
          <a:noFill/>
        </p:spPr>
        <p:txBody>
          <a:bodyPr wrap="square" rtlCol="0">
            <a:spAutoFit/>
          </a:bodyPr>
          <a:lstStyle/>
          <a:p>
            <a:pPr>
              <a:lnSpc>
                <a:spcPts val="1600"/>
              </a:lnSpc>
            </a:pPr>
            <a:r>
              <a:rPr lang="en-US" sz="900" dirty="0">
                <a:solidFill>
                  <a:schemeClr val="bg1">
                    <a:lumMod val="65000"/>
                  </a:schemeClr>
                </a:solidFill>
                <a:latin typeface="Montserrat Light" panose="00000400000000000000" pitchFamily="50" charset="0"/>
              </a:rPr>
              <a:t>Lorem ipsum dolor sit </a:t>
            </a:r>
            <a:r>
              <a:rPr lang="en-US" sz="900" dirty="0" err="1">
                <a:solidFill>
                  <a:schemeClr val="bg1">
                    <a:lumMod val="65000"/>
                  </a:schemeClr>
                </a:solidFill>
                <a:latin typeface="Montserrat Light" panose="00000400000000000000" pitchFamily="50" charset="0"/>
              </a:rPr>
              <a:t>amet</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consectetur</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adipiscing</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elit</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seeiusmod</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tempor</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incididunt</a:t>
            </a:r>
            <a:endParaRPr lang="en-US" sz="900" dirty="0">
              <a:solidFill>
                <a:schemeClr val="tx1">
                  <a:lumMod val="75000"/>
                  <a:lumOff val="25000"/>
                </a:schemeClr>
              </a:solidFill>
              <a:latin typeface="Montserrat Medium" panose="00000600000000000000" pitchFamily="50" charset="0"/>
            </a:endParaRPr>
          </a:p>
        </p:txBody>
      </p:sp>
      <p:sp>
        <p:nvSpPr>
          <p:cNvPr id="58" name="TextBox 57">
            <a:extLst>
              <a:ext uri="{FF2B5EF4-FFF2-40B4-BE49-F238E27FC236}">
                <a16:creationId xmlns:a16="http://schemas.microsoft.com/office/drawing/2014/main" id="{631EBB17-73B1-4020-8328-49E579419B4B}"/>
              </a:ext>
            </a:extLst>
          </p:cNvPr>
          <p:cNvSpPr txBox="1"/>
          <p:nvPr/>
        </p:nvSpPr>
        <p:spPr>
          <a:xfrm>
            <a:off x="9239261" y="5049148"/>
            <a:ext cx="2334174" cy="707886"/>
          </a:xfrm>
          <a:prstGeom prst="rect">
            <a:avLst/>
          </a:prstGeom>
          <a:noFill/>
        </p:spPr>
        <p:txBody>
          <a:bodyPr wrap="square" rtlCol="0">
            <a:spAutoFit/>
          </a:bodyPr>
          <a:lstStyle/>
          <a:p>
            <a:pPr>
              <a:lnSpc>
                <a:spcPts val="1600"/>
              </a:lnSpc>
            </a:pPr>
            <a:r>
              <a:rPr lang="en-US" sz="900" dirty="0">
                <a:solidFill>
                  <a:schemeClr val="bg1">
                    <a:lumMod val="65000"/>
                  </a:schemeClr>
                </a:solidFill>
                <a:latin typeface="Montserrat Light" panose="00000400000000000000" pitchFamily="50" charset="0"/>
              </a:rPr>
              <a:t>Lorem ipsum dolor sit </a:t>
            </a:r>
            <a:r>
              <a:rPr lang="en-US" sz="900" dirty="0" err="1">
                <a:solidFill>
                  <a:schemeClr val="bg1">
                    <a:lumMod val="65000"/>
                  </a:schemeClr>
                </a:solidFill>
                <a:latin typeface="Montserrat Light" panose="00000400000000000000" pitchFamily="50" charset="0"/>
              </a:rPr>
              <a:t>amet</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consectetur</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adipiscing</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elit</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seeiusmod</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tempor</a:t>
            </a:r>
            <a:r>
              <a:rPr lang="en-US" sz="900" dirty="0">
                <a:solidFill>
                  <a:schemeClr val="bg1">
                    <a:lumMod val="65000"/>
                  </a:schemeClr>
                </a:solidFill>
                <a:latin typeface="Montserrat Light" panose="00000400000000000000" pitchFamily="50" charset="0"/>
              </a:rPr>
              <a:t> </a:t>
            </a:r>
            <a:r>
              <a:rPr lang="en-US" sz="900" dirty="0" err="1">
                <a:solidFill>
                  <a:schemeClr val="bg1">
                    <a:lumMod val="65000"/>
                  </a:schemeClr>
                </a:solidFill>
                <a:latin typeface="Montserrat Light" panose="00000400000000000000" pitchFamily="50" charset="0"/>
              </a:rPr>
              <a:t>incididunt</a:t>
            </a:r>
            <a:endParaRPr lang="en-US" sz="900" dirty="0">
              <a:solidFill>
                <a:schemeClr val="tx1">
                  <a:lumMod val="75000"/>
                  <a:lumOff val="25000"/>
                </a:schemeClr>
              </a:solidFill>
              <a:latin typeface="Montserrat Medium" panose="00000600000000000000" pitchFamily="50" charset="0"/>
            </a:endParaRPr>
          </a:p>
        </p:txBody>
      </p:sp>
      <p:sp>
        <p:nvSpPr>
          <p:cNvPr id="43" name="TextBox 42">
            <a:extLst>
              <a:ext uri="{FF2B5EF4-FFF2-40B4-BE49-F238E27FC236}">
                <a16:creationId xmlns:a16="http://schemas.microsoft.com/office/drawing/2014/main" id="{CB25486C-2C5C-4084-9B38-3CF405AC4F15}"/>
              </a:ext>
            </a:extLst>
          </p:cNvPr>
          <p:cNvSpPr txBox="1"/>
          <p:nvPr/>
        </p:nvSpPr>
        <p:spPr>
          <a:xfrm>
            <a:off x="3716252" y="1167026"/>
            <a:ext cx="7161298" cy="623953"/>
          </a:xfrm>
          <a:prstGeom prst="rect">
            <a:avLst/>
          </a:prstGeom>
          <a:noFill/>
        </p:spPr>
        <p:txBody>
          <a:bodyPr wrap="square" rtlCol="0">
            <a:spAutoFit/>
          </a:bodyPr>
          <a:lstStyle/>
          <a:p>
            <a:pPr>
              <a:lnSpc>
                <a:spcPts val="2200"/>
              </a:lnSpc>
            </a:pPr>
            <a:r>
              <a:rPr lang="en-US" sz="1000" b="1" dirty="0">
                <a:solidFill>
                  <a:schemeClr val="tx1">
                    <a:lumMod val="75000"/>
                    <a:lumOff val="25000"/>
                  </a:schemeClr>
                </a:solidFill>
                <a:latin typeface="Exo" panose="02000503000000000000" pitchFamily="50" charset="0"/>
              </a:rPr>
              <a:t>Lorem Ipsum</a:t>
            </a:r>
            <a:r>
              <a:rPr lang="en-US" sz="1000" dirty="0">
                <a:solidFill>
                  <a:schemeClr val="tx1">
                    <a:lumMod val="75000"/>
                    <a:lumOff val="25000"/>
                  </a:schemeClr>
                </a:solidFill>
                <a:latin typeface="Exo" panose="02000503000000000000" pitchFamily="50" charset="0"/>
              </a:rPr>
              <a:t> is simply dummy text of the printing and creative design typesetting industry Lorem Ipsum has been the industry's standard dummy text ever since the to  1500s, to electronic typesetting remaining.</a:t>
            </a:r>
          </a:p>
        </p:txBody>
      </p:sp>
      <p:sp>
        <p:nvSpPr>
          <p:cNvPr id="53" name="Slide Number Placeholder 2">
            <a:extLst>
              <a:ext uri="{FF2B5EF4-FFF2-40B4-BE49-F238E27FC236}">
                <a16:creationId xmlns:a16="http://schemas.microsoft.com/office/drawing/2014/main" id="{A7DD0B22-BCA7-4EEE-BBF8-D76C46F32B18}"/>
              </a:ext>
            </a:extLst>
          </p:cNvPr>
          <p:cNvSpPr txBox="1">
            <a:spLocks/>
          </p:cNvSpPr>
          <p:nvPr/>
        </p:nvSpPr>
        <p:spPr>
          <a:xfrm>
            <a:off x="11437608" y="400234"/>
            <a:ext cx="328148" cy="35938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72B8170-242D-42EF-8B64-B507C79780AD}" type="slidenum">
              <a:rPr lang="en-US" smtClean="0">
                <a:solidFill>
                  <a:schemeClr val="bg1"/>
                </a:solidFill>
                <a:latin typeface="Exo" panose="02000503000000000000" pitchFamily="50" charset="0"/>
              </a:rPr>
              <a:pPr/>
              <a:t>4</a:t>
            </a:fld>
            <a:endParaRPr lang="en-US" dirty="0">
              <a:solidFill>
                <a:schemeClr val="bg1"/>
              </a:solidFill>
              <a:latin typeface="Exo" panose="02000503000000000000" pitchFamily="50" charset="0"/>
            </a:endParaRPr>
          </a:p>
        </p:txBody>
      </p:sp>
      <p:pic>
        <p:nvPicPr>
          <p:cNvPr id="13" name="Picture Placeholder 12">
            <a:extLst>
              <a:ext uri="{FF2B5EF4-FFF2-40B4-BE49-F238E27FC236}">
                <a16:creationId xmlns:a16="http://schemas.microsoft.com/office/drawing/2014/main" id="{242A55EB-CD98-4673-81F4-662E0A156C3C}"/>
              </a:ext>
            </a:extLst>
          </p:cNvPr>
          <p:cNvPicPr>
            <a:picLocks noGrp="1" noChangeAspect="1"/>
          </p:cNvPicPr>
          <p:nvPr>
            <p:ph type="pic" sz="quarter" idx="16"/>
          </p:nvPr>
        </p:nvPicPr>
        <p:blipFill>
          <a:blip r:embed="rId3"/>
          <a:srcRect/>
          <a:stretch>
            <a:fillRect/>
          </a:stretch>
        </p:blipFill>
        <p:spPr>
          <a:xfrm>
            <a:off x="6588041" y="2489827"/>
            <a:ext cx="1608223" cy="1608223"/>
          </a:xfrm>
        </p:spPr>
      </p:pic>
      <p:sp>
        <p:nvSpPr>
          <p:cNvPr id="47" name="Rectangle 46">
            <a:extLst>
              <a:ext uri="{FF2B5EF4-FFF2-40B4-BE49-F238E27FC236}">
                <a16:creationId xmlns:a16="http://schemas.microsoft.com/office/drawing/2014/main" id="{2CCD0C2A-6C67-4796-B99D-5A3235485869}"/>
              </a:ext>
            </a:extLst>
          </p:cNvPr>
          <p:cNvSpPr/>
          <p:nvPr/>
        </p:nvSpPr>
        <p:spPr>
          <a:xfrm>
            <a:off x="6588041" y="2489827"/>
            <a:ext cx="1608223" cy="1608223"/>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Placeholder 10">
            <a:extLst>
              <a:ext uri="{FF2B5EF4-FFF2-40B4-BE49-F238E27FC236}">
                <a16:creationId xmlns:a16="http://schemas.microsoft.com/office/drawing/2014/main" id="{EA7E7D18-63F8-49F2-B1BA-82ADCC6B109C}"/>
              </a:ext>
            </a:extLst>
          </p:cNvPr>
          <p:cNvPicPr>
            <a:picLocks noGrp="1" noChangeAspect="1"/>
          </p:cNvPicPr>
          <p:nvPr>
            <p:ph type="pic" sz="quarter" idx="15"/>
          </p:nvPr>
        </p:nvPicPr>
        <p:blipFill>
          <a:blip r:embed="rId3"/>
          <a:srcRect/>
          <a:stretch>
            <a:fillRect/>
          </a:stretch>
        </p:blipFill>
        <p:spPr/>
      </p:pic>
      <p:pic>
        <p:nvPicPr>
          <p:cNvPr id="15" name="Picture Placeholder 14">
            <a:extLst>
              <a:ext uri="{FF2B5EF4-FFF2-40B4-BE49-F238E27FC236}">
                <a16:creationId xmlns:a16="http://schemas.microsoft.com/office/drawing/2014/main" id="{C00055DC-8052-4453-8F55-5CED477A2AA4}"/>
              </a:ext>
            </a:extLst>
          </p:cNvPr>
          <p:cNvPicPr>
            <a:picLocks noGrp="1" noChangeAspect="1"/>
          </p:cNvPicPr>
          <p:nvPr>
            <p:ph type="pic" sz="quarter" idx="17"/>
          </p:nvPr>
        </p:nvPicPr>
        <p:blipFill>
          <a:blip r:embed="rId3"/>
          <a:srcRect l="49" r="49"/>
          <a:stretch>
            <a:fillRect/>
          </a:stretch>
        </p:blipFill>
        <p:spPr/>
      </p:pic>
      <p:pic>
        <p:nvPicPr>
          <p:cNvPr id="19" name="Picture Placeholder 18">
            <a:extLst>
              <a:ext uri="{FF2B5EF4-FFF2-40B4-BE49-F238E27FC236}">
                <a16:creationId xmlns:a16="http://schemas.microsoft.com/office/drawing/2014/main" id="{1AAEC149-DB4F-41A6-A9C6-46CE232A36A0}"/>
              </a:ext>
            </a:extLst>
          </p:cNvPr>
          <p:cNvPicPr>
            <a:picLocks noGrp="1" noChangeAspect="1"/>
          </p:cNvPicPr>
          <p:nvPr>
            <p:ph type="pic" sz="quarter" idx="18"/>
          </p:nvPr>
        </p:nvPicPr>
        <p:blipFill>
          <a:blip r:embed="rId3"/>
          <a:srcRect l="15981" r="15981"/>
          <a:stretch>
            <a:fillRect/>
          </a:stretch>
        </p:blipFill>
        <p:spPr>
          <a:xfrm>
            <a:off x="0" y="638176"/>
            <a:ext cx="3467100" cy="5096353"/>
          </a:xfrm>
        </p:spPr>
      </p:pic>
      <p:sp>
        <p:nvSpPr>
          <p:cNvPr id="55" name="Rectangle 54">
            <a:extLst>
              <a:ext uri="{FF2B5EF4-FFF2-40B4-BE49-F238E27FC236}">
                <a16:creationId xmlns:a16="http://schemas.microsoft.com/office/drawing/2014/main" id="{67B69433-A6FC-49E4-8878-56792EEA202B}"/>
              </a:ext>
            </a:extLst>
          </p:cNvPr>
          <p:cNvSpPr/>
          <p:nvPr/>
        </p:nvSpPr>
        <p:spPr>
          <a:xfrm>
            <a:off x="0" y="638176"/>
            <a:ext cx="3467100" cy="5096353"/>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524030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133B954-11D9-482F-BC53-82CF281A9336}"/>
              </a:ext>
            </a:extLst>
          </p:cNvPr>
          <p:cNvPicPr>
            <a:picLocks noChangeAspect="1"/>
          </p:cNvPicPr>
          <p:nvPr/>
        </p:nvPicPr>
        <p:blipFill>
          <a:blip r:embed="rId3"/>
          <a:stretch>
            <a:fillRect/>
          </a:stretch>
        </p:blipFill>
        <p:spPr>
          <a:xfrm>
            <a:off x="-1801042" y="2301471"/>
            <a:ext cx="14340113" cy="10647534"/>
          </a:xfrm>
          <a:prstGeom prst="rect">
            <a:avLst/>
          </a:prstGeom>
        </p:spPr>
      </p:pic>
      <p:sp>
        <p:nvSpPr>
          <p:cNvPr id="76" name="TextBox 75">
            <a:extLst>
              <a:ext uri="{FF2B5EF4-FFF2-40B4-BE49-F238E27FC236}">
                <a16:creationId xmlns:a16="http://schemas.microsoft.com/office/drawing/2014/main" id="{7931E66F-42C5-4F74-8E7D-79B088A69FBC}"/>
              </a:ext>
            </a:extLst>
          </p:cNvPr>
          <p:cNvSpPr txBox="1"/>
          <p:nvPr/>
        </p:nvSpPr>
        <p:spPr>
          <a:xfrm>
            <a:off x="4157073" y="627828"/>
            <a:ext cx="3862856" cy="733534"/>
          </a:xfrm>
          <a:prstGeom prst="rect">
            <a:avLst/>
          </a:prstGeom>
          <a:noFill/>
        </p:spPr>
        <p:txBody>
          <a:bodyPr wrap="square" rtlCol="0">
            <a:spAutoFit/>
          </a:bodyPr>
          <a:lstStyle/>
          <a:p>
            <a:pPr algn="ctr">
              <a:lnSpc>
                <a:spcPts val="2500"/>
              </a:lnSpc>
            </a:pPr>
            <a:r>
              <a:rPr lang="en-US" sz="4000" b="1" dirty="0">
                <a:solidFill>
                  <a:schemeClr val="accent1"/>
                </a:solidFill>
                <a:latin typeface="Exo" panose="02000503000000000000" pitchFamily="50" charset="0"/>
                <a:ea typeface="Open Sans Extrabold" panose="020B0906030804020204" pitchFamily="34" charset="0"/>
                <a:cs typeface="Open Sans Extrabold" panose="020B0906030804020204" pitchFamily="34" charset="0"/>
              </a:rPr>
              <a:t>OUR SERVICE</a:t>
            </a:r>
          </a:p>
          <a:p>
            <a:pPr algn="ctr">
              <a:lnSpc>
                <a:spcPts val="2500"/>
              </a:lnSpc>
            </a:pPr>
            <a:r>
              <a:rPr lang="en-US" sz="1500" dirty="0">
                <a:solidFill>
                  <a:schemeClr val="tx1">
                    <a:lumMod val="50000"/>
                    <a:lumOff val="50000"/>
                  </a:schemeClr>
                </a:solidFill>
                <a:latin typeface="Exo" panose="02000503000000000000" pitchFamily="50" charset="0"/>
                <a:ea typeface="Open Sans Semibold" panose="020B0706030804020204" pitchFamily="34" charset="0"/>
                <a:cs typeface="Open Sans Semibold" panose="020B0706030804020204" pitchFamily="34" charset="0"/>
              </a:rPr>
              <a:t>FROM THE PRESENTER</a:t>
            </a:r>
          </a:p>
        </p:txBody>
      </p:sp>
      <p:sp>
        <p:nvSpPr>
          <p:cNvPr id="28" name="Slide Number Placeholder 2">
            <a:extLst>
              <a:ext uri="{FF2B5EF4-FFF2-40B4-BE49-F238E27FC236}">
                <a16:creationId xmlns:a16="http://schemas.microsoft.com/office/drawing/2014/main" id="{09A7C869-0726-44FF-98E8-D6B5E9D29CDD}"/>
              </a:ext>
            </a:extLst>
          </p:cNvPr>
          <p:cNvSpPr txBox="1">
            <a:spLocks/>
          </p:cNvSpPr>
          <p:nvPr/>
        </p:nvSpPr>
        <p:spPr>
          <a:xfrm>
            <a:off x="11437608" y="400234"/>
            <a:ext cx="328148" cy="35938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72B8170-242D-42EF-8B64-B507C79780AD}" type="slidenum">
              <a:rPr lang="en-US" smtClean="0">
                <a:solidFill>
                  <a:schemeClr val="bg1"/>
                </a:solidFill>
                <a:latin typeface="Exo" panose="02000503000000000000" pitchFamily="50" charset="0"/>
              </a:rPr>
              <a:pPr/>
              <a:t>5</a:t>
            </a:fld>
            <a:endParaRPr lang="en-US" dirty="0">
              <a:solidFill>
                <a:schemeClr val="bg1"/>
              </a:solidFill>
              <a:latin typeface="Exo" panose="02000503000000000000" pitchFamily="50" charset="0"/>
            </a:endParaRPr>
          </a:p>
        </p:txBody>
      </p:sp>
      <p:sp>
        <p:nvSpPr>
          <p:cNvPr id="10" name="Oval 9">
            <a:extLst>
              <a:ext uri="{FF2B5EF4-FFF2-40B4-BE49-F238E27FC236}">
                <a16:creationId xmlns:a16="http://schemas.microsoft.com/office/drawing/2014/main" id="{38C252EA-AD05-4F12-971A-D9B610CC3736}"/>
              </a:ext>
            </a:extLst>
          </p:cNvPr>
          <p:cNvSpPr/>
          <p:nvPr/>
        </p:nvSpPr>
        <p:spPr>
          <a:xfrm>
            <a:off x="1192259" y="1766961"/>
            <a:ext cx="2394856" cy="2394856"/>
          </a:xfrm>
          <a:prstGeom prst="ellipse">
            <a:avLst/>
          </a:prstGeom>
          <a:solidFill>
            <a:schemeClr val="bg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FDAD2FF-071A-4D67-A910-976D00AC1BDF}"/>
              </a:ext>
            </a:extLst>
          </p:cNvPr>
          <p:cNvSpPr/>
          <p:nvPr/>
        </p:nvSpPr>
        <p:spPr>
          <a:xfrm>
            <a:off x="4891073" y="1766961"/>
            <a:ext cx="2394856" cy="2394856"/>
          </a:xfrm>
          <a:prstGeom prst="ellipse">
            <a:avLst/>
          </a:prstGeom>
          <a:solidFill>
            <a:schemeClr val="bg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202A2157-1072-4E81-8D6F-69C171ACDF6A}"/>
              </a:ext>
            </a:extLst>
          </p:cNvPr>
          <p:cNvSpPr/>
          <p:nvPr/>
        </p:nvSpPr>
        <p:spPr>
          <a:xfrm>
            <a:off x="8482059" y="1766961"/>
            <a:ext cx="2394856" cy="2394856"/>
          </a:xfrm>
          <a:prstGeom prst="ellipse">
            <a:avLst/>
          </a:prstGeom>
          <a:solidFill>
            <a:schemeClr val="bg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5B1605BE-CDA5-44A4-AF18-A9B633B0C518}"/>
              </a:ext>
            </a:extLst>
          </p:cNvPr>
          <p:cNvSpPr txBox="1"/>
          <p:nvPr/>
        </p:nvSpPr>
        <p:spPr>
          <a:xfrm>
            <a:off x="918574" y="4441217"/>
            <a:ext cx="2942227" cy="1077026"/>
          </a:xfrm>
          <a:prstGeom prst="rect">
            <a:avLst/>
          </a:prstGeom>
          <a:noFill/>
        </p:spPr>
        <p:txBody>
          <a:bodyPr wrap="square" rtlCol="0">
            <a:spAutoFit/>
          </a:bodyPr>
          <a:lstStyle/>
          <a:p>
            <a:pPr algn="ctr">
              <a:lnSpc>
                <a:spcPts val="3200"/>
              </a:lnSpc>
            </a:pPr>
            <a:r>
              <a:rPr lang="en-US" sz="2400" b="1" dirty="0">
                <a:solidFill>
                  <a:schemeClr val="bg1"/>
                </a:solidFill>
                <a:latin typeface="Exo" panose="02000503000000000000" pitchFamily="50" charset="0"/>
                <a:ea typeface="Open Sans Extrabold" panose="020B0906030804020204" pitchFamily="34" charset="0"/>
                <a:cs typeface="Open Sans Extrabold" panose="020B0906030804020204" pitchFamily="34" charset="0"/>
              </a:rPr>
              <a:t>HEADING</a:t>
            </a:r>
          </a:p>
          <a:p>
            <a:pPr algn="ctr">
              <a:lnSpc>
                <a:spcPts val="4200"/>
              </a:lnSpc>
            </a:pPr>
            <a:r>
              <a:rPr lang="en-US" sz="3600" b="1" dirty="0">
                <a:solidFill>
                  <a:schemeClr val="bg1"/>
                </a:solidFill>
                <a:latin typeface="Exo" panose="02000503000000000000" pitchFamily="50" charset="0"/>
                <a:ea typeface="Open Sans Extrabold" panose="020B0906030804020204" pitchFamily="34" charset="0"/>
                <a:cs typeface="Open Sans Extrabold" panose="020B0906030804020204" pitchFamily="34" charset="0"/>
              </a:rPr>
              <a:t>FIELD ONE</a:t>
            </a:r>
            <a:endParaRPr lang="en-US" sz="3600" dirty="0">
              <a:solidFill>
                <a:schemeClr val="bg1"/>
              </a:solidFill>
              <a:latin typeface="Exo" panose="02000503000000000000" pitchFamily="50" charset="0"/>
              <a:ea typeface="Open Sans Semibold" panose="020B0706030804020204" pitchFamily="34" charset="0"/>
              <a:cs typeface="Open Sans Semibold" panose="020B0706030804020204" pitchFamily="34" charset="0"/>
            </a:endParaRPr>
          </a:p>
        </p:txBody>
      </p:sp>
      <p:sp>
        <p:nvSpPr>
          <p:cNvPr id="62" name="TextBox 61">
            <a:extLst>
              <a:ext uri="{FF2B5EF4-FFF2-40B4-BE49-F238E27FC236}">
                <a16:creationId xmlns:a16="http://schemas.microsoft.com/office/drawing/2014/main" id="{B0A6DB89-4DD7-4838-BDAA-C314301736DD}"/>
              </a:ext>
            </a:extLst>
          </p:cNvPr>
          <p:cNvSpPr txBox="1"/>
          <p:nvPr/>
        </p:nvSpPr>
        <p:spPr>
          <a:xfrm>
            <a:off x="918573" y="5506415"/>
            <a:ext cx="2942228" cy="784830"/>
          </a:xfrm>
          <a:prstGeom prst="rect">
            <a:avLst/>
          </a:prstGeom>
          <a:noFill/>
        </p:spPr>
        <p:txBody>
          <a:bodyPr wrap="square" rtlCol="0">
            <a:spAutoFit/>
          </a:bodyPr>
          <a:lstStyle/>
          <a:p>
            <a:pPr algn="ctr">
              <a:lnSpc>
                <a:spcPts val="1800"/>
              </a:lnSpc>
            </a:pPr>
            <a:r>
              <a:rPr lang="en-US" sz="1100" dirty="0">
                <a:solidFill>
                  <a:schemeClr val="bg1"/>
                </a:solidFill>
                <a:latin typeface="Montserrat Light" panose="00000400000000000000" pitchFamily="50" charset="0"/>
              </a:rPr>
              <a:t>Lorem ipsum dolor sit </a:t>
            </a:r>
            <a:r>
              <a:rPr lang="en-US" sz="1100" dirty="0" err="1">
                <a:solidFill>
                  <a:schemeClr val="bg1"/>
                </a:solidFill>
                <a:latin typeface="Montserrat Light" panose="00000400000000000000" pitchFamily="50" charset="0"/>
              </a:rPr>
              <a:t>amet</a:t>
            </a:r>
            <a:r>
              <a:rPr lang="en-US" sz="1100" dirty="0">
                <a:solidFill>
                  <a:schemeClr val="bg1"/>
                </a:solidFill>
                <a:latin typeface="Montserrat Light" panose="00000400000000000000" pitchFamily="50" charset="0"/>
              </a:rPr>
              <a:t>, </a:t>
            </a:r>
          </a:p>
          <a:p>
            <a:pPr algn="ctr">
              <a:lnSpc>
                <a:spcPts val="1800"/>
              </a:lnSpc>
            </a:pPr>
            <a:r>
              <a:rPr lang="en-US" sz="1100" dirty="0" err="1">
                <a:solidFill>
                  <a:schemeClr val="bg1"/>
                </a:solidFill>
                <a:latin typeface="Montserrat Light" panose="00000400000000000000" pitchFamily="50" charset="0"/>
              </a:rPr>
              <a:t>consectetur</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adipiscing</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elit</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seeiusmod</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tempor</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incididunt</a:t>
            </a:r>
            <a:endParaRPr lang="en-US" sz="1100" dirty="0">
              <a:solidFill>
                <a:schemeClr val="bg1"/>
              </a:solidFill>
              <a:latin typeface="Montserrat Medium" panose="00000600000000000000" pitchFamily="50" charset="0"/>
            </a:endParaRPr>
          </a:p>
        </p:txBody>
      </p:sp>
      <p:sp>
        <p:nvSpPr>
          <p:cNvPr id="63" name="TextBox 62">
            <a:extLst>
              <a:ext uri="{FF2B5EF4-FFF2-40B4-BE49-F238E27FC236}">
                <a16:creationId xmlns:a16="http://schemas.microsoft.com/office/drawing/2014/main" id="{1FA5F3FE-1661-4409-B855-9BC2EC0A028C}"/>
              </a:ext>
            </a:extLst>
          </p:cNvPr>
          <p:cNvSpPr txBox="1"/>
          <p:nvPr/>
        </p:nvSpPr>
        <p:spPr>
          <a:xfrm>
            <a:off x="4617388" y="4441217"/>
            <a:ext cx="2942227" cy="1077026"/>
          </a:xfrm>
          <a:prstGeom prst="rect">
            <a:avLst/>
          </a:prstGeom>
          <a:noFill/>
        </p:spPr>
        <p:txBody>
          <a:bodyPr wrap="square" rtlCol="0">
            <a:spAutoFit/>
          </a:bodyPr>
          <a:lstStyle/>
          <a:p>
            <a:pPr algn="ctr">
              <a:lnSpc>
                <a:spcPts val="3200"/>
              </a:lnSpc>
            </a:pPr>
            <a:r>
              <a:rPr lang="en-US" sz="2400" b="1" dirty="0">
                <a:solidFill>
                  <a:schemeClr val="bg1"/>
                </a:solidFill>
                <a:latin typeface="Exo" panose="02000503000000000000" pitchFamily="50" charset="0"/>
                <a:ea typeface="Open Sans Extrabold" panose="020B0906030804020204" pitchFamily="34" charset="0"/>
                <a:cs typeface="Open Sans Extrabold" panose="020B0906030804020204" pitchFamily="34" charset="0"/>
              </a:rPr>
              <a:t>HEADING</a:t>
            </a:r>
          </a:p>
          <a:p>
            <a:pPr algn="ctr">
              <a:lnSpc>
                <a:spcPts val="4200"/>
              </a:lnSpc>
            </a:pPr>
            <a:r>
              <a:rPr lang="en-US" sz="3600" b="1" dirty="0">
                <a:solidFill>
                  <a:schemeClr val="bg1"/>
                </a:solidFill>
                <a:latin typeface="Exo" panose="02000503000000000000" pitchFamily="50" charset="0"/>
                <a:ea typeface="Open Sans Extrabold" panose="020B0906030804020204" pitchFamily="34" charset="0"/>
                <a:cs typeface="Open Sans Extrabold" panose="020B0906030804020204" pitchFamily="34" charset="0"/>
              </a:rPr>
              <a:t>FIELD ONE</a:t>
            </a:r>
            <a:endParaRPr lang="en-US" sz="3600" dirty="0">
              <a:solidFill>
                <a:schemeClr val="bg1"/>
              </a:solidFill>
              <a:latin typeface="Exo" panose="02000503000000000000" pitchFamily="50" charset="0"/>
              <a:ea typeface="Open Sans Semibold" panose="020B0706030804020204" pitchFamily="34" charset="0"/>
              <a:cs typeface="Open Sans Semibold" panose="020B0706030804020204" pitchFamily="34" charset="0"/>
            </a:endParaRPr>
          </a:p>
        </p:txBody>
      </p:sp>
      <p:sp>
        <p:nvSpPr>
          <p:cNvPr id="64" name="TextBox 63">
            <a:extLst>
              <a:ext uri="{FF2B5EF4-FFF2-40B4-BE49-F238E27FC236}">
                <a16:creationId xmlns:a16="http://schemas.microsoft.com/office/drawing/2014/main" id="{4F2020D1-08DF-4A9D-BC35-6D6472BDC078}"/>
              </a:ext>
            </a:extLst>
          </p:cNvPr>
          <p:cNvSpPr txBox="1"/>
          <p:nvPr/>
        </p:nvSpPr>
        <p:spPr>
          <a:xfrm>
            <a:off x="4617387" y="5506415"/>
            <a:ext cx="2942228" cy="784830"/>
          </a:xfrm>
          <a:prstGeom prst="rect">
            <a:avLst/>
          </a:prstGeom>
          <a:noFill/>
        </p:spPr>
        <p:txBody>
          <a:bodyPr wrap="square" rtlCol="0">
            <a:spAutoFit/>
          </a:bodyPr>
          <a:lstStyle/>
          <a:p>
            <a:pPr algn="ctr">
              <a:lnSpc>
                <a:spcPts val="1800"/>
              </a:lnSpc>
            </a:pPr>
            <a:r>
              <a:rPr lang="en-US" sz="1100" dirty="0">
                <a:solidFill>
                  <a:schemeClr val="bg1"/>
                </a:solidFill>
                <a:latin typeface="Montserrat Light" panose="00000400000000000000" pitchFamily="50" charset="0"/>
              </a:rPr>
              <a:t>Lorem ipsum dolor sit </a:t>
            </a:r>
            <a:r>
              <a:rPr lang="en-US" sz="1100" dirty="0" err="1">
                <a:solidFill>
                  <a:schemeClr val="bg1"/>
                </a:solidFill>
                <a:latin typeface="Montserrat Light" panose="00000400000000000000" pitchFamily="50" charset="0"/>
              </a:rPr>
              <a:t>amet</a:t>
            </a:r>
            <a:r>
              <a:rPr lang="en-US" sz="1100" dirty="0">
                <a:solidFill>
                  <a:schemeClr val="bg1"/>
                </a:solidFill>
                <a:latin typeface="Montserrat Light" panose="00000400000000000000" pitchFamily="50" charset="0"/>
              </a:rPr>
              <a:t>, </a:t>
            </a:r>
          </a:p>
          <a:p>
            <a:pPr algn="ctr">
              <a:lnSpc>
                <a:spcPts val="1800"/>
              </a:lnSpc>
            </a:pPr>
            <a:r>
              <a:rPr lang="en-US" sz="1100" dirty="0" err="1">
                <a:solidFill>
                  <a:schemeClr val="bg1"/>
                </a:solidFill>
                <a:latin typeface="Montserrat Light" panose="00000400000000000000" pitchFamily="50" charset="0"/>
              </a:rPr>
              <a:t>consectetur</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adipiscing</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elit</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seeiusmod</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tempor</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incididunt</a:t>
            </a:r>
            <a:endParaRPr lang="en-US" sz="1100" dirty="0">
              <a:solidFill>
                <a:schemeClr val="bg1"/>
              </a:solidFill>
              <a:latin typeface="Montserrat Medium" panose="00000600000000000000" pitchFamily="50" charset="0"/>
            </a:endParaRPr>
          </a:p>
        </p:txBody>
      </p:sp>
      <p:sp>
        <p:nvSpPr>
          <p:cNvPr id="65" name="TextBox 64">
            <a:extLst>
              <a:ext uri="{FF2B5EF4-FFF2-40B4-BE49-F238E27FC236}">
                <a16:creationId xmlns:a16="http://schemas.microsoft.com/office/drawing/2014/main" id="{E89654FE-B631-4A18-B1B9-D575FB956A12}"/>
              </a:ext>
            </a:extLst>
          </p:cNvPr>
          <p:cNvSpPr txBox="1"/>
          <p:nvPr/>
        </p:nvSpPr>
        <p:spPr>
          <a:xfrm>
            <a:off x="8208373" y="4441217"/>
            <a:ext cx="2942227" cy="1077026"/>
          </a:xfrm>
          <a:prstGeom prst="rect">
            <a:avLst/>
          </a:prstGeom>
          <a:noFill/>
        </p:spPr>
        <p:txBody>
          <a:bodyPr wrap="square" rtlCol="0">
            <a:spAutoFit/>
          </a:bodyPr>
          <a:lstStyle/>
          <a:p>
            <a:pPr algn="ctr">
              <a:lnSpc>
                <a:spcPts val="3200"/>
              </a:lnSpc>
            </a:pPr>
            <a:r>
              <a:rPr lang="en-US" sz="2400" b="1" dirty="0">
                <a:solidFill>
                  <a:schemeClr val="bg1"/>
                </a:solidFill>
                <a:latin typeface="Exo" panose="02000503000000000000" pitchFamily="50" charset="0"/>
                <a:ea typeface="Open Sans Extrabold" panose="020B0906030804020204" pitchFamily="34" charset="0"/>
                <a:cs typeface="Open Sans Extrabold" panose="020B0906030804020204" pitchFamily="34" charset="0"/>
              </a:rPr>
              <a:t>HEADING</a:t>
            </a:r>
          </a:p>
          <a:p>
            <a:pPr algn="ctr">
              <a:lnSpc>
                <a:spcPts val="4200"/>
              </a:lnSpc>
            </a:pPr>
            <a:r>
              <a:rPr lang="en-US" sz="3600" b="1" dirty="0">
                <a:solidFill>
                  <a:schemeClr val="bg1"/>
                </a:solidFill>
                <a:latin typeface="Exo" panose="02000503000000000000" pitchFamily="50" charset="0"/>
                <a:ea typeface="Open Sans Extrabold" panose="020B0906030804020204" pitchFamily="34" charset="0"/>
                <a:cs typeface="Open Sans Extrabold" panose="020B0906030804020204" pitchFamily="34" charset="0"/>
              </a:rPr>
              <a:t>FIELD ONE</a:t>
            </a:r>
            <a:endParaRPr lang="en-US" sz="3600" dirty="0">
              <a:solidFill>
                <a:schemeClr val="bg1"/>
              </a:solidFill>
              <a:latin typeface="Exo" panose="02000503000000000000" pitchFamily="50" charset="0"/>
              <a:ea typeface="Open Sans Semibold" panose="020B0706030804020204" pitchFamily="34" charset="0"/>
              <a:cs typeface="Open Sans Semibold" panose="020B0706030804020204" pitchFamily="34" charset="0"/>
            </a:endParaRPr>
          </a:p>
        </p:txBody>
      </p:sp>
      <p:sp>
        <p:nvSpPr>
          <p:cNvPr id="66" name="TextBox 65">
            <a:extLst>
              <a:ext uri="{FF2B5EF4-FFF2-40B4-BE49-F238E27FC236}">
                <a16:creationId xmlns:a16="http://schemas.microsoft.com/office/drawing/2014/main" id="{32CF1040-7C9E-4DA5-B45E-F0C61548CEB6}"/>
              </a:ext>
            </a:extLst>
          </p:cNvPr>
          <p:cNvSpPr txBox="1"/>
          <p:nvPr/>
        </p:nvSpPr>
        <p:spPr>
          <a:xfrm>
            <a:off x="8208373" y="5506415"/>
            <a:ext cx="2942228" cy="784830"/>
          </a:xfrm>
          <a:prstGeom prst="rect">
            <a:avLst/>
          </a:prstGeom>
          <a:noFill/>
        </p:spPr>
        <p:txBody>
          <a:bodyPr wrap="square" rtlCol="0">
            <a:spAutoFit/>
          </a:bodyPr>
          <a:lstStyle/>
          <a:p>
            <a:pPr algn="ctr">
              <a:lnSpc>
                <a:spcPts val="1800"/>
              </a:lnSpc>
            </a:pPr>
            <a:r>
              <a:rPr lang="en-US" sz="1100" dirty="0">
                <a:solidFill>
                  <a:schemeClr val="bg1"/>
                </a:solidFill>
                <a:latin typeface="Montserrat Light" panose="00000400000000000000" pitchFamily="50" charset="0"/>
              </a:rPr>
              <a:t>Lorem ipsum dolor sit </a:t>
            </a:r>
            <a:r>
              <a:rPr lang="en-US" sz="1100" dirty="0" err="1">
                <a:solidFill>
                  <a:schemeClr val="bg1"/>
                </a:solidFill>
                <a:latin typeface="Montserrat Light" panose="00000400000000000000" pitchFamily="50" charset="0"/>
              </a:rPr>
              <a:t>amet</a:t>
            </a:r>
            <a:r>
              <a:rPr lang="en-US" sz="1100" dirty="0">
                <a:solidFill>
                  <a:schemeClr val="bg1"/>
                </a:solidFill>
                <a:latin typeface="Montserrat Light" panose="00000400000000000000" pitchFamily="50" charset="0"/>
              </a:rPr>
              <a:t>, </a:t>
            </a:r>
          </a:p>
          <a:p>
            <a:pPr algn="ctr">
              <a:lnSpc>
                <a:spcPts val="1800"/>
              </a:lnSpc>
            </a:pPr>
            <a:r>
              <a:rPr lang="en-US" sz="1100" dirty="0" err="1">
                <a:solidFill>
                  <a:schemeClr val="bg1"/>
                </a:solidFill>
                <a:latin typeface="Montserrat Light" panose="00000400000000000000" pitchFamily="50" charset="0"/>
              </a:rPr>
              <a:t>consectetur</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adipiscing</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elit</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seeiusmod</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tempor</a:t>
            </a:r>
            <a:r>
              <a:rPr lang="en-US" sz="1100" dirty="0">
                <a:solidFill>
                  <a:schemeClr val="bg1"/>
                </a:solidFill>
                <a:latin typeface="Montserrat Light" panose="00000400000000000000" pitchFamily="50" charset="0"/>
              </a:rPr>
              <a:t> </a:t>
            </a:r>
            <a:r>
              <a:rPr lang="en-US" sz="1100" dirty="0" err="1">
                <a:solidFill>
                  <a:schemeClr val="bg1"/>
                </a:solidFill>
                <a:latin typeface="Montserrat Light" panose="00000400000000000000" pitchFamily="50" charset="0"/>
              </a:rPr>
              <a:t>incididunt</a:t>
            </a:r>
            <a:endParaRPr lang="en-US" sz="1100" dirty="0">
              <a:solidFill>
                <a:schemeClr val="bg1"/>
              </a:solidFill>
              <a:latin typeface="Montserrat Medium" panose="00000600000000000000" pitchFamily="50" charset="0"/>
            </a:endParaRPr>
          </a:p>
        </p:txBody>
      </p:sp>
      <p:pic>
        <p:nvPicPr>
          <p:cNvPr id="15" name="Picture Placeholder 14">
            <a:extLst>
              <a:ext uri="{FF2B5EF4-FFF2-40B4-BE49-F238E27FC236}">
                <a16:creationId xmlns:a16="http://schemas.microsoft.com/office/drawing/2014/main" id="{6E2419FE-ABFE-4BD8-8823-4EE4B7F2F7B8}"/>
              </a:ext>
            </a:extLst>
          </p:cNvPr>
          <p:cNvPicPr>
            <a:picLocks noGrp="1" noChangeAspect="1"/>
          </p:cNvPicPr>
          <p:nvPr>
            <p:ph type="pic" sz="quarter" idx="15"/>
          </p:nvPr>
        </p:nvPicPr>
        <p:blipFill>
          <a:blip r:embed="rId4"/>
          <a:srcRect/>
          <a:stretch>
            <a:fillRect/>
          </a:stretch>
        </p:blipFill>
        <p:spPr>
          <a:xfrm>
            <a:off x="1398059" y="1983845"/>
            <a:ext cx="1952625" cy="1952625"/>
          </a:xfrm>
        </p:spPr>
      </p:pic>
      <p:pic>
        <p:nvPicPr>
          <p:cNvPr id="17" name="Picture Placeholder 16">
            <a:extLst>
              <a:ext uri="{FF2B5EF4-FFF2-40B4-BE49-F238E27FC236}">
                <a16:creationId xmlns:a16="http://schemas.microsoft.com/office/drawing/2014/main" id="{C1D5F195-4B79-4BD4-A38F-D7F464687F3E}"/>
              </a:ext>
            </a:extLst>
          </p:cNvPr>
          <p:cNvPicPr>
            <a:picLocks noGrp="1" noChangeAspect="1"/>
          </p:cNvPicPr>
          <p:nvPr>
            <p:ph type="pic" sz="quarter" idx="16"/>
          </p:nvPr>
        </p:nvPicPr>
        <p:blipFill>
          <a:blip r:embed="rId4"/>
          <a:srcRect/>
          <a:stretch>
            <a:fillRect/>
          </a:stretch>
        </p:blipFill>
        <p:spPr>
          <a:xfrm>
            <a:off x="5120748" y="1983845"/>
            <a:ext cx="1952625" cy="1952625"/>
          </a:xfrm>
        </p:spPr>
      </p:pic>
      <p:pic>
        <p:nvPicPr>
          <p:cNvPr id="19" name="Picture Placeholder 18">
            <a:extLst>
              <a:ext uri="{FF2B5EF4-FFF2-40B4-BE49-F238E27FC236}">
                <a16:creationId xmlns:a16="http://schemas.microsoft.com/office/drawing/2014/main" id="{458C81D8-1505-4244-A5DB-078F3EDBB489}"/>
              </a:ext>
            </a:extLst>
          </p:cNvPr>
          <p:cNvPicPr>
            <a:picLocks noGrp="1" noChangeAspect="1"/>
          </p:cNvPicPr>
          <p:nvPr>
            <p:ph type="pic" sz="quarter" idx="17"/>
          </p:nvPr>
        </p:nvPicPr>
        <p:blipFill>
          <a:blip r:embed="rId4"/>
          <a:srcRect/>
          <a:stretch>
            <a:fillRect/>
          </a:stretch>
        </p:blipFill>
        <p:spPr>
          <a:xfrm>
            <a:off x="8716433" y="1983845"/>
            <a:ext cx="1952625" cy="1952625"/>
          </a:xfrm>
        </p:spPr>
      </p:pic>
    </p:spTree>
    <p:extLst>
      <p:ext uri="{BB962C8B-B14F-4D97-AF65-F5344CB8AC3E}">
        <p14:creationId xmlns:p14="http://schemas.microsoft.com/office/powerpoint/2010/main" val="113656123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a:extLst>
              <a:ext uri="{FF2B5EF4-FFF2-40B4-BE49-F238E27FC236}">
                <a16:creationId xmlns:a16="http://schemas.microsoft.com/office/drawing/2014/main" id="{095AA8C7-2D5B-4DFC-ABFD-BEF52DC58166}"/>
              </a:ext>
            </a:extLst>
          </p:cNvPr>
          <p:cNvSpPr txBox="1"/>
          <p:nvPr/>
        </p:nvSpPr>
        <p:spPr>
          <a:xfrm>
            <a:off x="9015988" y="2800772"/>
            <a:ext cx="1677412" cy="369332"/>
          </a:xfrm>
          <a:prstGeom prst="rect">
            <a:avLst/>
          </a:prstGeom>
          <a:noFill/>
        </p:spPr>
        <p:txBody>
          <a:bodyPr wrap="square" rtlCol="0">
            <a:spAutoFit/>
          </a:bodyPr>
          <a:lstStyle/>
          <a:p>
            <a:r>
              <a:rPr lang="en-US" dirty="0">
                <a:solidFill>
                  <a:schemeClr val="tx1">
                    <a:lumMod val="95000"/>
                    <a:lumOff val="5000"/>
                  </a:schemeClr>
                </a:solidFill>
                <a:latin typeface="Exo" panose="02000503000000000000" pitchFamily="50" charset="0"/>
              </a:rPr>
              <a:t>Color Change</a:t>
            </a:r>
          </a:p>
        </p:txBody>
      </p:sp>
      <p:sp>
        <p:nvSpPr>
          <p:cNvPr id="49" name="TextBox 48">
            <a:extLst>
              <a:ext uri="{FF2B5EF4-FFF2-40B4-BE49-F238E27FC236}">
                <a16:creationId xmlns:a16="http://schemas.microsoft.com/office/drawing/2014/main" id="{EBC588B6-A217-4AEF-8442-9580BFFF03D3}"/>
              </a:ext>
            </a:extLst>
          </p:cNvPr>
          <p:cNvSpPr txBox="1"/>
          <p:nvPr/>
        </p:nvSpPr>
        <p:spPr>
          <a:xfrm>
            <a:off x="9015988" y="3170103"/>
            <a:ext cx="2423538" cy="707886"/>
          </a:xfrm>
          <a:prstGeom prst="rect">
            <a:avLst/>
          </a:prstGeom>
          <a:noFill/>
        </p:spPr>
        <p:txBody>
          <a:bodyPr wrap="square" rtlCol="0">
            <a:spAutoFit/>
          </a:bodyPr>
          <a:lstStyle/>
          <a:p>
            <a:pPr>
              <a:lnSpc>
                <a:spcPts val="1600"/>
              </a:lnSpc>
            </a:pPr>
            <a:r>
              <a:rPr lang="en-US" sz="1000" dirty="0">
                <a:solidFill>
                  <a:schemeClr val="bg1">
                    <a:lumMod val="75000"/>
                  </a:schemeClr>
                </a:solidFill>
                <a:latin typeface="Exo" panose="02000503000000000000" pitchFamily="50" charset="0"/>
              </a:rPr>
              <a:t>Lorem ipsum dolor  </a:t>
            </a:r>
            <a:r>
              <a:rPr lang="en-US" sz="1000" dirty="0" err="1">
                <a:solidFill>
                  <a:schemeClr val="bg1">
                    <a:lumMod val="75000"/>
                  </a:schemeClr>
                </a:solidFill>
                <a:latin typeface="Exo" panose="02000503000000000000" pitchFamily="50" charset="0"/>
              </a:rPr>
              <a:t>consectetur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adipiscing</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elit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sed</a:t>
            </a:r>
            <a:r>
              <a:rPr lang="en-US" sz="1000" dirty="0">
                <a:solidFill>
                  <a:schemeClr val="bg1">
                    <a:lumMod val="75000"/>
                  </a:schemeClr>
                </a:solidFill>
                <a:latin typeface="Exo" panose="02000503000000000000" pitchFamily="50" charset="0"/>
              </a:rPr>
              <a:t> do </a:t>
            </a:r>
            <a:r>
              <a:rPr lang="en-US" sz="1000" dirty="0" err="1">
                <a:solidFill>
                  <a:schemeClr val="bg1">
                    <a:lumMod val="75000"/>
                  </a:schemeClr>
                </a:solidFill>
                <a:latin typeface="Exo" panose="02000503000000000000" pitchFamily="50" charset="0"/>
              </a:rPr>
              <a:t>eiusmod</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tempor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incididunt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labore</a:t>
            </a:r>
            <a:r>
              <a:rPr lang="en-US" sz="1000" dirty="0">
                <a:solidFill>
                  <a:schemeClr val="bg1">
                    <a:lumMod val="75000"/>
                  </a:schemeClr>
                </a:solidFill>
                <a:latin typeface="Exo" panose="02000503000000000000" pitchFamily="50" charset="0"/>
              </a:rPr>
              <a:t> dolore.</a:t>
            </a:r>
          </a:p>
        </p:txBody>
      </p:sp>
      <p:sp>
        <p:nvSpPr>
          <p:cNvPr id="40" name="TextBox 39">
            <a:extLst>
              <a:ext uri="{FF2B5EF4-FFF2-40B4-BE49-F238E27FC236}">
                <a16:creationId xmlns:a16="http://schemas.microsoft.com/office/drawing/2014/main" id="{C5E18A2A-9977-473E-AE35-4E69B4A085E1}"/>
              </a:ext>
            </a:extLst>
          </p:cNvPr>
          <p:cNvSpPr txBox="1"/>
          <p:nvPr/>
        </p:nvSpPr>
        <p:spPr>
          <a:xfrm>
            <a:off x="9015988" y="5247947"/>
            <a:ext cx="2261612" cy="369332"/>
          </a:xfrm>
          <a:prstGeom prst="rect">
            <a:avLst/>
          </a:prstGeom>
          <a:noFill/>
        </p:spPr>
        <p:txBody>
          <a:bodyPr wrap="square" rtlCol="0">
            <a:spAutoFit/>
          </a:bodyPr>
          <a:lstStyle/>
          <a:p>
            <a:r>
              <a:rPr lang="en-US" dirty="0">
                <a:solidFill>
                  <a:schemeClr val="tx1">
                    <a:lumMod val="85000"/>
                    <a:lumOff val="15000"/>
                  </a:schemeClr>
                </a:solidFill>
                <a:latin typeface="Exo" panose="02000503000000000000" pitchFamily="50" charset="0"/>
              </a:rPr>
              <a:t>Creative Best</a:t>
            </a:r>
          </a:p>
        </p:txBody>
      </p:sp>
      <p:sp>
        <p:nvSpPr>
          <p:cNvPr id="41" name="TextBox 40">
            <a:extLst>
              <a:ext uri="{FF2B5EF4-FFF2-40B4-BE49-F238E27FC236}">
                <a16:creationId xmlns:a16="http://schemas.microsoft.com/office/drawing/2014/main" id="{BF7DEE90-A662-4808-B55B-6A3C263E135E}"/>
              </a:ext>
            </a:extLst>
          </p:cNvPr>
          <p:cNvSpPr txBox="1"/>
          <p:nvPr/>
        </p:nvSpPr>
        <p:spPr>
          <a:xfrm>
            <a:off x="9015988" y="5563490"/>
            <a:ext cx="2423538" cy="707886"/>
          </a:xfrm>
          <a:prstGeom prst="rect">
            <a:avLst/>
          </a:prstGeom>
          <a:noFill/>
        </p:spPr>
        <p:txBody>
          <a:bodyPr wrap="square" rtlCol="0">
            <a:spAutoFit/>
          </a:bodyPr>
          <a:lstStyle/>
          <a:p>
            <a:pPr>
              <a:lnSpc>
                <a:spcPts val="1600"/>
              </a:lnSpc>
            </a:pPr>
            <a:r>
              <a:rPr lang="en-US" sz="1000" dirty="0">
                <a:solidFill>
                  <a:schemeClr val="bg1">
                    <a:lumMod val="75000"/>
                  </a:schemeClr>
                </a:solidFill>
                <a:latin typeface="Exo" panose="02000503000000000000" pitchFamily="50" charset="0"/>
              </a:rPr>
              <a:t>Lorem ipsum dolor  </a:t>
            </a:r>
            <a:r>
              <a:rPr lang="en-US" sz="1000" dirty="0" err="1">
                <a:solidFill>
                  <a:schemeClr val="bg1">
                    <a:lumMod val="75000"/>
                  </a:schemeClr>
                </a:solidFill>
                <a:latin typeface="Exo" panose="02000503000000000000" pitchFamily="50" charset="0"/>
              </a:rPr>
              <a:t>consectetur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adipiscing</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elit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sed</a:t>
            </a:r>
            <a:r>
              <a:rPr lang="en-US" sz="1000" dirty="0">
                <a:solidFill>
                  <a:schemeClr val="bg1">
                    <a:lumMod val="75000"/>
                  </a:schemeClr>
                </a:solidFill>
                <a:latin typeface="Exo" panose="02000503000000000000" pitchFamily="50" charset="0"/>
              </a:rPr>
              <a:t> do </a:t>
            </a:r>
            <a:r>
              <a:rPr lang="en-US" sz="1000" dirty="0" err="1">
                <a:solidFill>
                  <a:schemeClr val="bg1">
                    <a:lumMod val="75000"/>
                  </a:schemeClr>
                </a:solidFill>
                <a:latin typeface="Exo" panose="02000503000000000000" pitchFamily="50" charset="0"/>
              </a:rPr>
              <a:t>eiusmod</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tempor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incididunt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labore</a:t>
            </a:r>
            <a:r>
              <a:rPr lang="en-US" sz="1000" dirty="0">
                <a:solidFill>
                  <a:schemeClr val="bg1">
                    <a:lumMod val="75000"/>
                  </a:schemeClr>
                </a:solidFill>
                <a:latin typeface="Exo" panose="02000503000000000000" pitchFamily="50" charset="0"/>
              </a:rPr>
              <a:t> dolore.</a:t>
            </a:r>
          </a:p>
        </p:txBody>
      </p:sp>
      <p:sp>
        <p:nvSpPr>
          <p:cNvPr id="58" name="TextBox 57">
            <a:extLst>
              <a:ext uri="{FF2B5EF4-FFF2-40B4-BE49-F238E27FC236}">
                <a16:creationId xmlns:a16="http://schemas.microsoft.com/office/drawing/2014/main" id="{FE7B994B-16A8-45EF-8744-7CF2049E35F9}"/>
              </a:ext>
            </a:extLst>
          </p:cNvPr>
          <p:cNvSpPr txBox="1"/>
          <p:nvPr/>
        </p:nvSpPr>
        <p:spPr>
          <a:xfrm>
            <a:off x="5853688" y="2800771"/>
            <a:ext cx="1550412" cy="369332"/>
          </a:xfrm>
          <a:prstGeom prst="rect">
            <a:avLst/>
          </a:prstGeom>
          <a:noFill/>
        </p:spPr>
        <p:txBody>
          <a:bodyPr wrap="square" rtlCol="0">
            <a:spAutoFit/>
          </a:bodyPr>
          <a:lstStyle/>
          <a:p>
            <a:r>
              <a:rPr lang="en-US" dirty="0">
                <a:solidFill>
                  <a:schemeClr val="tx1">
                    <a:lumMod val="95000"/>
                    <a:lumOff val="5000"/>
                  </a:schemeClr>
                </a:solidFill>
                <a:latin typeface="Exo" panose="02000503000000000000" pitchFamily="50" charset="0"/>
              </a:rPr>
              <a:t>Creative Idea</a:t>
            </a:r>
          </a:p>
        </p:txBody>
      </p:sp>
      <p:sp>
        <p:nvSpPr>
          <p:cNvPr id="59" name="TextBox 58">
            <a:extLst>
              <a:ext uri="{FF2B5EF4-FFF2-40B4-BE49-F238E27FC236}">
                <a16:creationId xmlns:a16="http://schemas.microsoft.com/office/drawing/2014/main" id="{C4913E00-32A8-4971-94D0-308100730367}"/>
              </a:ext>
            </a:extLst>
          </p:cNvPr>
          <p:cNvSpPr txBox="1"/>
          <p:nvPr/>
        </p:nvSpPr>
        <p:spPr>
          <a:xfrm>
            <a:off x="5853688" y="3170103"/>
            <a:ext cx="2423538" cy="707886"/>
          </a:xfrm>
          <a:prstGeom prst="rect">
            <a:avLst/>
          </a:prstGeom>
          <a:noFill/>
        </p:spPr>
        <p:txBody>
          <a:bodyPr wrap="square" rtlCol="0">
            <a:spAutoFit/>
          </a:bodyPr>
          <a:lstStyle/>
          <a:p>
            <a:pPr>
              <a:lnSpc>
                <a:spcPts val="1600"/>
              </a:lnSpc>
            </a:pPr>
            <a:r>
              <a:rPr lang="en-US" sz="1000" dirty="0">
                <a:solidFill>
                  <a:schemeClr val="bg1">
                    <a:lumMod val="75000"/>
                  </a:schemeClr>
                </a:solidFill>
                <a:latin typeface="Exo" panose="02000503000000000000" pitchFamily="50" charset="0"/>
              </a:rPr>
              <a:t>Lorem ipsum dolor  </a:t>
            </a:r>
            <a:r>
              <a:rPr lang="en-US" sz="1000" dirty="0" err="1">
                <a:solidFill>
                  <a:schemeClr val="bg1">
                    <a:lumMod val="75000"/>
                  </a:schemeClr>
                </a:solidFill>
                <a:latin typeface="Exo" panose="02000503000000000000" pitchFamily="50" charset="0"/>
              </a:rPr>
              <a:t>consectetur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adipiscing</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elit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sed</a:t>
            </a:r>
            <a:r>
              <a:rPr lang="en-US" sz="1000" dirty="0">
                <a:solidFill>
                  <a:schemeClr val="bg1">
                    <a:lumMod val="75000"/>
                  </a:schemeClr>
                </a:solidFill>
                <a:latin typeface="Exo" panose="02000503000000000000" pitchFamily="50" charset="0"/>
              </a:rPr>
              <a:t> do </a:t>
            </a:r>
            <a:r>
              <a:rPr lang="en-US" sz="1000" dirty="0" err="1">
                <a:solidFill>
                  <a:schemeClr val="bg1">
                    <a:lumMod val="75000"/>
                  </a:schemeClr>
                </a:solidFill>
                <a:latin typeface="Exo" panose="02000503000000000000" pitchFamily="50" charset="0"/>
              </a:rPr>
              <a:t>eiusmod</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tempor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incididunt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labore</a:t>
            </a:r>
            <a:r>
              <a:rPr lang="en-US" sz="1000" dirty="0">
                <a:solidFill>
                  <a:schemeClr val="bg1">
                    <a:lumMod val="75000"/>
                  </a:schemeClr>
                </a:solidFill>
                <a:latin typeface="Exo" panose="02000503000000000000" pitchFamily="50" charset="0"/>
              </a:rPr>
              <a:t> dolore.</a:t>
            </a:r>
          </a:p>
        </p:txBody>
      </p:sp>
      <p:sp>
        <p:nvSpPr>
          <p:cNvPr id="60" name="TextBox 59">
            <a:extLst>
              <a:ext uri="{FF2B5EF4-FFF2-40B4-BE49-F238E27FC236}">
                <a16:creationId xmlns:a16="http://schemas.microsoft.com/office/drawing/2014/main" id="{E2827CB3-B49D-4F1F-9876-9FCB59B73862}"/>
              </a:ext>
            </a:extLst>
          </p:cNvPr>
          <p:cNvSpPr txBox="1"/>
          <p:nvPr/>
        </p:nvSpPr>
        <p:spPr>
          <a:xfrm>
            <a:off x="5853688" y="5247947"/>
            <a:ext cx="2261612" cy="369332"/>
          </a:xfrm>
          <a:prstGeom prst="rect">
            <a:avLst/>
          </a:prstGeom>
          <a:noFill/>
        </p:spPr>
        <p:txBody>
          <a:bodyPr wrap="square" rtlCol="0">
            <a:spAutoFit/>
          </a:bodyPr>
          <a:lstStyle/>
          <a:p>
            <a:r>
              <a:rPr lang="en-US" dirty="0" err="1">
                <a:solidFill>
                  <a:schemeClr val="tx1">
                    <a:lumMod val="85000"/>
                    <a:lumOff val="15000"/>
                  </a:schemeClr>
                </a:solidFill>
                <a:latin typeface="Exo" panose="02000503000000000000" pitchFamily="50" charset="0"/>
              </a:rPr>
              <a:t>Paintinc</a:t>
            </a:r>
            <a:r>
              <a:rPr lang="en-US" dirty="0">
                <a:solidFill>
                  <a:schemeClr val="tx1">
                    <a:lumMod val="85000"/>
                    <a:lumOff val="15000"/>
                  </a:schemeClr>
                </a:solidFill>
                <a:latin typeface="Exo" panose="02000503000000000000" pitchFamily="50" charset="0"/>
              </a:rPr>
              <a:t> </a:t>
            </a:r>
            <a:r>
              <a:rPr lang="en-US" dirty="0" err="1">
                <a:solidFill>
                  <a:schemeClr val="tx1">
                    <a:lumMod val="85000"/>
                    <a:lumOff val="15000"/>
                  </a:schemeClr>
                </a:solidFill>
                <a:latin typeface="Exo" panose="02000503000000000000" pitchFamily="50" charset="0"/>
              </a:rPr>
              <a:t>Brusch</a:t>
            </a:r>
            <a:endParaRPr lang="en-US" dirty="0">
              <a:solidFill>
                <a:schemeClr val="tx1">
                  <a:lumMod val="85000"/>
                  <a:lumOff val="15000"/>
                </a:schemeClr>
              </a:solidFill>
              <a:latin typeface="Exo" panose="02000503000000000000" pitchFamily="50" charset="0"/>
            </a:endParaRPr>
          </a:p>
        </p:txBody>
      </p:sp>
      <p:sp>
        <p:nvSpPr>
          <p:cNvPr id="61" name="TextBox 60">
            <a:extLst>
              <a:ext uri="{FF2B5EF4-FFF2-40B4-BE49-F238E27FC236}">
                <a16:creationId xmlns:a16="http://schemas.microsoft.com/office/drawing/2014/main" id="{C1BE21FD-0032-4D14-83D7-6BB29F666782}"/>
              </a:ext>
            </a:extLst>
          </p:cNvPr>
          <p:cNvSpPr txBox="1"/>
          <p:nvPr/>
        </p:nvSpPr>
        <p:spPr>
          <a:xfrm>
            <a:off x="5853688" y="5563490"/>
            <a:ext cx="2423538" cy="707886"/>
          </a:xfrm>
          <a:prstGeom prst="rect">
            <a:avLst/>
          </a:prstGeom>
          <a:noFill/>
        </p:spPr>
        <p:txBody>
          <a:bodyPr wrap="square" rtlCol="0">
            <a:spAutoFit/>
          </a:bodyPr>
          <a:lstStyle/>
          <a:p>
            <a:pPr>
              <a:lnSpc>
                <a:spcPts val="1600"/>
              </a:lnSpc>
            </a:pPr>
            <a:r>
              <a:rPr lang="en-US" sz="1000" dirty="0">
                <a:solidFill>
                  <a:schemeClr val="bg1">
                    <a:lumMod val="75000"/>
                  </a:schemeClr>
                </a:solidFill>
                <a:latin typeface="Exo" panose="02000503000000000000" pitchFamily="50" charset="0"/>
              </a:rPr>
              <a:t>Lorem ipsum dolor  </a:t>
            </a:r>
            <a:r>
              <a:rPr lang="en-US" sz="1000" dirty="0" err="1">
                <a:solidFill>
                  <a:schemeClr val="bg1">
                    <a:lumMod val="75000"/>
                  </a:schemeClr>
                </a:solidFill>
                <a:latin typeface="Exo" panose="02000503000000000000" pitchFamily="50" charset="0"/>
              </a:rPr>
              <a:t>consectetur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adipiscing</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elit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sed</a:t>
            </a:r>
            <a:r>
              <a:rPr lang="en-US" sz="1000" dirty="0">
                <a:solidFill>
                  <a:schemeClr val="bg1">
                    <a:lumMod val="75000"/>
                  </a:schemeClr>
                </a:solidFill>
                <a:latin typeface="Exo" panose="02000503000000000000" pitchFamily="50" charset="0"/>
              </a:rPr>
              <a:t> do </a:t>
            </a:r>
            <a:r>
              <a:rPr lang="en-US" sz="1000" dirty="0" err="1">
                <a:solidFill>
                  <a:schemeClr val="bg1">
                    <a:lumMod val="75000"/>
                  </a:schemeClr>
                </a:solidFill>
                <a:latin typeface="Exo" panose="02000503000000000000" pitchFamily="50" charset="0"/>
              </a:rPr>
              <a:t>eiusmod</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tempor</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incididunt</a:t>
            </a:r>
            <a:r>
              <a:rPr lang="en-US" sz="1000" dirty="0">
                <a:solidFill>
                  <a:schemeClr val="bg1">
                    <a:lumMod val="75000"/>
                  </a:schemeClr>
                </a:solidFill>
                <a:latin typeface="Exo" panose="02000503000000000000" pitchFamily="50" charset="0"/>
              </a:rPr>
              <a:t> </a:t>
            </a:r>
            <a:r>
              <a:rPr lang="en-US" sz="1000" dirty="0" err="1">
                <a:solidFill>
                  <a:schemeClr val="bg1">
                    <a:lumMod val="75000"/>
                  </a:schemeClr>
                </a:solidFill>
                <a:latin typeface="Exo" panose="02000503000000000000" pitchFamily="50" charset="0"/>
              </a:rPr>
              <a:t>labore</a:t>
            </a:r>
            <a:r>
              <a:rPr lang="en-US" sz="1000" dirty="0">
                <a:solidFill>
                  <a:schemeClr val="bg1">
                    <a:lumMod val="75000"/>
                  </a:schemeClr>
                </a:solidFill>
                <a:latin typeface="Exo" panose="02000503000000000000" pitchFamily="50" charset="0"/>
              </a:rPr>
              <a:t> dolore.</a:t>
            </a:r>
          </a:p>
        </p:txBody>
      </p:sp>
      <p:grpSp>
        <p:nvGrpSpPr>
          <p:cNvPr id="1241" name="Group 1240">
            <a:extLst>
              <a:ext uri="{FF2B5EF4-FFF2-40B4-BE49-F238E27FC236}">
                <a16:creationId xmlns:a16="http://schemas.microsoft.com/office/drawing/2014/main" id="{C8DB9D2D-23D9-45A0-85B0-D58ABC259E0D}"/>
              </a:ext>
            </a:extLst>
          </p:cNvPr>
          <p:cNvGrpSpPr/>
          <p:nvPr/>
        </p:nvGrpSpPr>
        <p:grpSpPr>
          <a:xfrm>
            <a:off x="9015988" y="4197502"/>
            <a:ext cx="997217" cy="1062699"/>
            <a:chOff x="5331847" y="7444433"/>
            <a:chExt cx="1692276" cy="1803400"/>
          </a:xfrm>
        </p:grpSpPr>
        <p:sp>
          <p:nvSpPr>
            <p:cNvPr id="1230" name="Freeform 32">
              <a:extLst>
                <a:ext uri="{FF2B5EF4-FFF2-40B4-BE49-F238E27FC236}">
                  <a16:creationId xmlns:a16="http://schemas.microsoft.com/office/drawing/2014/main" id="{0866972F-9DFF-4655-AF99-4DC8E0F3D2A6}"/>
                </a:ext>
              </a:extLst>
            </p:cNvPr>
            <p:cNvSpPr>
              <a:spLocks noEditPoints="1"/>
            </p:cNvSpPr>
            <p:nvPr/>
          </p:nvSpPr>
          <p:spPr bwMode="auto">
            <a:xfrm>
              <a:off x="5555685" y="8547745"/>
              <a:ext cx="458788" cy="488950"/>
            </a:xfrm>
            <a:custGeom>
              <a:avLst/>
              <a:gdLst>
                <a:gd name="T0" fmla="*/ 125 w 146"/>
                <a:gd name="T1" fmla="*/ 21 h 146"/>
                <a:gd name="T2" fmla="*/ 125 w 146"/>
                <a:gd name="T3" fmla="*/ 97 h 146"/>
                <a:gd name="T4" fmla="*/ 21 w 146"/>
                <a:gd name="T5" fmla="*/ 125 h 146"/>
                <a:gd name="T6" fmla="*/ 49 w 146"/>
                <a:gd name="T7" fmla="*/ 21 h 146"/>
                <a:gd name="T8" fmla="*/ 125 w 146"/>
                <a:gd name="T9" fmla="*/ 21 h 146"/>
                <a:gd name="T10" fmla="*/ 125 w 146"/>
                <a:gd name="T11" fmla="*/ 21 h 146"/>
                <a:gd name="T12" fmla="*/ 125 w 146"/>
                <a:gd name="T13" fmla="*/ 21 h 146"/>
              </a:gdLst>
              <a:ahLst/>
              <a:cxnLst>
                <a:cxn ang="0">
                  <a:pos x="T0" y="T1"/>
                </a:cxn>
                <a:cxn ang="0">
                  <a:pos x="T2" y="T3"/>
                </a:cxn>
                <a:cxn ang="0">
                  <a:pos x="T4" y="T5"/>
                </a:cxn>
                <a:cxn ang="0">
                  <a:pos x="T6" y="T7"/>
                </a:cxn>
                <a:cxn ang="0">
                  <a:pos x="T8" y="T9"/>
                </a:cxn>
                <a:cxn ang="0">
                  <a:pos x="T10" y="T11"/>
                </a:cxn>
                <a:cxn ang="0">
                  <a:pos x="T12" y="T13"/>
                </a:cxn>
              </a:cxnLst>
              <a:rect l="0" t="0" r="r" b="b"/>
              <a:pathLst>
                <a:path w="146" h="146">
                  <a:moveTo>
                    <a:pt x="125" y="21"/>
                  </a:moveTo>
                  <a:cubicBezTo>
                    <a:pt x="146" y="42"/>
                    <a:pt x="146" y="76"/>
                    <a:pt x="125" y="97"/>
                  </a:cubicBezTo>
                  <a:cubicBezTo>
                    <a:pt x="104" y="118"/>
                    <a:pt x="42" y="146"/>
                    <a:pt x="21" y="125"/>
                  </a:cubicBezTo>
                  <a:cubicBezTo>
                    <a:pt x="0" y="104"/>
                    <a:pt x="28" y="42"/>
                    <a:pt x="49" y="21"/>
                  </a:cubicBezTo>
                  <a:cubicBezTo>
                    <a:pt x="70" y="0"/>
                    <a:pt x="104" y="0"/>
                    <a:pt x="125" y="21"/>
                  </a:cubicBezTo>
                  <a:close/>
                  <a:moveTo>
                    <a:pt x="125" y="21"/>
                  </a:moveTo>
                  <a:cubicBezTo>
                    <a:pt x="125" y="21"/>
                    <a:pt x="125" y="21"/>
                    <a:pt x="125" y="21"/>
                  </a:cubicBezTo>
                </a:path>
              </a:pathLst>
            </a:custGeom>
            <a:solidFill>
              <a:srgbClr val="EDC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2" name="Freeform 34">
              <a:extLst>
                <a:ext uri="{FF2B5EF4-FFF2-40B4-BE49-F238E27FC236}">
                  <a16:creationId xmlns:a16="http://schemas.microsoft.com/office/drawing/2014/main" id="{FF3792ED-854A-4FAA-924F-86B1C847C7D0}"/>
                </a:ext>
              </a:extLst>
            </p:cNvPr>
            <p:cNvSpPr>
              <a:spLocks noEditPoints="1"/>
            </p:cNvSpPr>
            <p:nvPr/>
          </p:nvSpPr>
          <p:spPr bwMode="auto">
            <a:xfrm>
              <a:off x="5331847" y="7963545"/>
              <a:ext cx="1204913" cy="1284288"/>
            </a:xfrm>
            <a:custGeom>
              <a:avLst/>
              <a:gdLst>
                <a:gd name="T0" fmla="*/ 306 w 383"/>
                <a:gd name="T1" fmla="*/ 77 h 383"/>
                <a:gd name="T2" fmla="*/ 323 w 383"/>
                <a:gd name="T3" fmla="*/ 293 h 383"/>
                <a:gd name="T4" fmla="*/ 294 w 383"/>
                <a:gd name="T5" fmla="*/ 322 h 383"/>
                <a:gd name="T6" fmla="*/ 211 w 383"/>
                <a:gd name="T7" fmla="*/ 173 h 383"/>
                <a:gd name="T8" fmla="*/ 61 w 383"/>
                <a:gd name="T9" fmla="*/ 90 h 383"/>
                <a:gd name="T10" fmla="*/ 90 w 383"/>
                <a:gd name="T11" fmla="*/ 61 h 383"/>
                <a:gd name="T12" fmla="*/ 306 w 383"/>
                <a:gd name="T13" fmla="*/ 77 h 383"/>
                <a:gd name="T14" fmla="*/ 306 w 383"/>
                <a:gd name="T15" fmla="*/ 77 h 383"/>
                <a:gd name="T16" fmla="*/ 306 w 383"/>
                <a:gd name="T17" fmla="*/ 7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3" h="383">
                  <a:moveTo>
                    <a:pt x="306" y="77"/>
                  </a:moveTo>
                  <a:cubicBezTo>
                    <a:pt x="371" y="141"/>
                    <a:pt x="383" y="232"/>
                    <a:pt x="323" y="293"/>
                  </a:cubicBezTo>
                  <a:cubicBezTo>
                    <a:pt x="294" y="322"/>
                    <a:pt x="294" y="322"/>
                    <a:pt x="294" y="322"/>
                  </a:cubicBezTo>
                  <a:cubicBezTo>
                    <a:pt x="233" y="383"/>
                    <a:pt x="275" y="237"/>
                    <a:pt x="211" y="173"/>
                  </a:cubicBezTo>
                  <a:cubicBezTo>
                    <a:pt x="147" y="108"/>
                    <a:pt x="0" y="151"/>
                    <a:pt x="61" y="90"/>
                  </a:cubicBezTo>
                  <a:cubicBezTo>
                    <a:pt x="90" y="61"/>
                    <a:pt x="90" y="61"/>
                    <a:pt x="90" y="61"/>
                  </a:cubicBezTo>
                  <a:cubicBezTo>
                    <a:pt x="151" y="0"/>
                    <a:pt x="242" y="13"/>
                    <a:pt x="306" y="77"/>
                  </a:cubicBezTo>
                  <a:close/>
                  <a:moveTo>
                    <a:pt x="306" y="77"/>
                  </a:moveTo>
                  <a:cubicBezTo>
                    <a:pt x="306" y="77"/>
                    <a:pt x="306" y="77"/>
                    <a:pt x="306" y="77"/>
                  </a:cubicBezTo>
                </a:path>
              </a:pathLst>
            </a:custGeom>
            <a:solidFill>
              <a:srgbClr val="EF6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1" name="Freeform 33">
              <a:extLst>
                <a:ext uri="{FF2B5EF4-FFF2-40B4-BE49-F238E27FC236}">
                  <a16:creationId xmlns:a16="http://schemas.microsoft.com/office/drawing/2014/main" id="{4B7D18C0-1A83-4C56-A51C-1BAE4369822D}"/>
                </a:ext>
              </a:extLst>
            </p:cNvPr>
            <p:cNvSpPr>
              <a:spLocks noEditPoints="1"/>
            </p:cNvSpPr>
            <p:nvPr/>
          </p:nvSpPr>
          <p:spPr bwMode="auto">
            <a:xfrm>
              <a:off x="5749360" y="8547745"/>
              <a:ext cx="261938" cy="280988"/>
            </a:xfrm>
            <a:custGeom>
              <a:avLst/>
              <a:gdLst>
                <a:gd name="T0" fmla="*/ 0 w 83"/>
                <a:gd name="T1" fmla="*/ 11 h 84"/>
                <a:gd name="T2" fmla="*/ 0 w 83"/>
                <a:gd name="T3" fmla="*/ 13 h 84"/>
                <a:gd name="T4" fmla="*/ 71 w 83"/>
                <a:gd name="T5" fmla="*/ 84 h 84"/>
                <a:gd name="T6" fmla="*/ 73 w 83"/>
                <a:gd name="T7" fmla="*/ 84 h 84"/>
                <a:gd name="T8" fmla="*/ 63 w 83"/>
                <a:gd name="T9" fmla="*/ 21 h 84"/>
                <a:gd name="T10" fmla="*/ 0 w 83"/>
                <a:gd name="T11" fmla="*/ 11 h 84"/>
                <a:gd name="T12" fmla="*/ 0 w 83"/>
                <a:gd name="T13" fmla="*/ 11 h 84"/>
                <a:gd name="T14" fmla="*/ 0 w 83"/>
                <a:gd name="T15" fmla="*/ 11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84">
                  <a:moveTo>
                    <a:pt x="0" y="11"/>
                  </a:moveTo>
                  <a:cubicBezTo>
                    <a:pt x="0" y="13"/>
                    <a:pt x="0" y="13"/>
                    <a:pt x="0" y="13"/>
                  </a:cubicBezTo>
                  <a:cubicBezTo>
                    <a:pt x="0" y="52"/>
                    <a:pt x="32" y="84"/>
                    <a:pt x="71" y="84"/>
                  </a:cubicBezTo>
                  <a:cubicBezTo>
                    <a:pt x="73" y="84"/>
                    <a:pt x="73" y="84"/>
                    <a:pt x="73" y="84"/>
                  </a:cubicBezTo>
                  <a:cubicBezTo>
                    <a:pt x="83" y="63"/>
                    <a:pt x="80" y="38"/>
                    <a:pt x="63" y="21"/>
                  </a:cubicBezTo>
                  <a:cubicBezTo>
                    <a:pt x="46" y="4"/>
                    <a:pt x="21" y="0"/>
                    <a:pt x="0" y="11"/>
                  </a:cubicBezTo>
                  <a:close/>
                  <a:moveTo>
                    <a:pt x="0" y="11"/>
                  </a:moveTo>
                  <a:cubicBezTo>
                    <a:pt x="0" y="11"/>
                    <a:pt x="0" y="11"/>
                    <a:pt x="0" y="11"/>
                  </a:cubicBezTo>
                </a:path>
              </a:pathLst>
            </a:custGeom>
            <a:solidFill>
              <a:srgbClr val="DDB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3" name="Freeform 35">
              <a:extLst>
                <a:ext uri="{FF2B5EF4-FFF2-40B4-BE49-F238E27FC236}">
                  <a16:creationId xmlns:a16="http://schemas.microsoft.com/office/drawing/2014/main" id="{EABF0A93-3BBF-407E-AA88-15E162D14EFD}"/>
                </a:ext>
              </a:extLst>
            </p:cNvPr>
            <p:cNvSpPr>
              <a:spLocks noEditPoints="1"/>
            </p:cNvSpPr>
            <p:nvPr/>
          </p:nvSpPr>
          <p:spPr bwMode="auto">
            <a:xfrm>
              <a:off x="5693798" y="7444433"/>
              <a:ext cx="1330325" cy="1417638"/>
            </a:xfrm>
            <a:custGeom>
              <a:avLst/>
              <a:gdLst>
                <a:gd name="T0" fmla="*/ 404 w 423"/>
                <a:gd name="T1" fmla="*/ 19 h 423"/>
                <a:gd name="T2" fmla="*/ 295 w 423"/>
                <a:gd name="T3" fmla="*/ 283 h 423"/>
                <a:gd name="T4" fmla="*/ 168 w 423"/>
                <a:gd name="T5" fmla="*/ 388 h 423"/>
                <a:gd name="T6" fmla="*/ 57 w 423"/>
                <a:gd name="T7" fmla="*/ 366 h 423"/>
                <a:gd name="T8" fmla="*/ 36 w 423"/>
                <a:gd name="T9" fmla="*/ 256 h 423"/>
                <a:gd name="T10" fmla="*/ 141 w 423"/>
                <a:gd name="T11" fmla="*/ 128 h 423"/>
                <a:gd name="T12" fmla="*/ 404 w 423"/>
                <a:gd name="T13" fmla="*/ 19 h 423"/>
                <a:gd name="T14" fmla="*/ 404 w 423"/>
                <a:gd name="T15" fmla="*/ 19 h 423"/>
                <a:gd name="T16" fmla="*/ 404 w 423"/>
                <a:gd name="T17" fmla="*/ 19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423">
                  <a:moveTo>
                    <a:pt x="404" y="19"/>
                  </a:moveTo>
                  <a:cubicBezTo>
                    <a:pt x="423" y="39"/>
                    <a:pt x="415" y="163"/>
                    <a:pt x="295" y="283"/>
                  </a:cubicBezTo>
                  <a:cubicBezTo>
                    <a:pt x="217" y="361"/>
                    <a:pt x="168" y="388"/>
                    <a:pt x="168" y="388"/>
                  </a:cubicBezTo>
                  <a:cubicBezTo>
                    <a:pt x="116" y="423"/>
                    <a:pt x="91" y="399"/>
                    <a:pt x="57" y="366"/>
                  </a:cubicBezTo>
                  <a:cubicBezTo>
                    <a:pt x="24" y="333"/>
                    <a:pt x="0" y="308"/>
                    <a:pt x="36" y="256"/>
                  </a:cubicBezTo>
                  <a:cubicBezTo>
                    <a:pt x="36" y="256"/>
                    <a:pt x="64" y="206"/>
                    <a:pt x="141" y="128"/>
                  </a:cubicBezTo>
                  <a:cubicBezTo>
                    <a:pt x="261" y="9"/>
                    <a:pt x="384" y="0"/>
                    <a:pt x="404" y="19"/>
                  </a:cubicBezTo>
                  <a:close/>
                  <a:moveTo>
                    <a:pt x="404" y="19"/>
                  </a:moveTo>
                  <a:cubicBezTo>
                    <a:pt x="404" y="19"/>
                    <a:pt x="404" y="19"/>
                    <a:pt x="404" y="19"/>
                  </a:cubicBezTo>
                </a:path>
              </a:pathLst>
            </a:custGeom>
            <a:solidFill>
              <a:srgbClr val="F3E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4" name="Freeform 36">
              <a:extLst>
                <a:ext uri="{FF2B5EF4-FFF2-40B4-BE49-F238E27FC236}">
                  <a16:creationId xmlns:a16="http://schemas.microsoft.com/office/drawing/2014/main" id="{E864CCA3-283E-47DF-94EB-6E032A074D0F}"/>
                </a:ext>
              </a:extLst>
            </p:cNvPr>
            <p:cNvSpPr>
              <a:spLocks noEditPoints="1"/>
            </p:cNvSpPr>
            <p:nvPr/>
          </p:nvSpPr>
          <p:spPr bwMode="auto">
            <a:xfrm>
              <a:off x="5693798" y="8198495"/>
              <a:ext cx="725488" cy="663575"/>
            </a:xfrm>
            <a:custGeom>
              <a:avLst/>
              <a:gdLst>
                <a:gd name="T0" fmla="*/ 188 w 231"/>
                <a:gd name="T1" fmla="*/ 146 h 198"/>
                <a:gd name="T2" fmla="*/ 74 w 231"/>
                <a:gd name="T3" fmla="*/ 124 h 198"/>
                <a:gd name="T4" fmla="*/ 51 w 231"/>
                <a:gd name="T5" fmla="*/ 9 h 198"/>
                <a:gd name="T6" fmla="*/ 57 w 231"/>
                <a:gd name="T7" fmla="*/ 0 h 198"/>
                <a:gd name="T8" fmla="*/ 36 w 231"/>
                <a:gd name="T9" fmla="*/ 31 h 198"/>
                <a:gd name="T10" fmla="*/ 57 w 231"/>
                <a:gd name="T11" fmla="*/ 141 h 198"/>
                <a:gd name="T12" fmla="*/ 168 w 231"/>
                <a:gd name="T13" fmla="*/ 163 h 198"/>
                <a:gd name="T14" fmla="*/ 231 w 231"/>
                <a:gd name="T15" fmla="*/ 116 h 198"/>
                <a:gd name="T16" fmla="*/ 188 w 231"/>
                <a:gd name="T17" fmla="*/ 146 h 198"/>
                <a:gd name="T18" fmla="*/ 188 w 231"/>
                <a:gd name="T19" fmla="*/ 146 h 198"/>
                <a:gd name="T20" fmla="*/ 188 w 231"/>
                <a:gd name="T21" fmla="*/ 14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98">
                  <a:moveTo>
                    <a:pt x="188" y="146"/>
                  </a:moveTo>
                  <a:cubicBezTo>
                    <a:pt x="134" y="182"/>
                    <a:pt x="108" y="158"/>
                    <a:pt x="74" y="124"/>
                  </a:cubicBezTo>
                  <a:cubicBezTo>
                    <a:pt x="39" y="89"/>
                    <a:pt x="14" y="63"/>
                    <a:pt x="51" y="9"/>
                  </a:cubicBezTo>
                  <a:cubicBezTo>
                    <a:pt x="57" y="0"/>
                    <a:pt x="57" y="0"/>
                    <a:pt x="57" y="0"/>
                  </a:cubicBezTo>
                  <a:cubicBezTo>
                    <a:pt x="42" y="20"/>
                    <a:pt x="36" y="31"/>
                    <a:pt x="36" y="31"/>
                  </a:cubicBezTo>
                  <a:cubicBezTo>
                    <a:pt x="0" y="83"/>
                    <a:pt x="24" y="108"/>
                    <a:pt x="57" y="141"/>
                  </a:cubicBezTo>
                  <a:cubicBezTo>
                    <a:pt x="91" y="174"/>
                    <a:pt x="116" y="198"/>
                    <a:pt x="168" y="163"/>
                  </a:cubicBezTo>
                  <a:cubicBezTo>
                    <a:pt x="168" y="163"/>
                    <a:pt x="191" y="150"/>
                    <a:pt x="231" y="116"/>
                  </a:cubicBezTo>
                  <a:cubicBezTo>
                    <a:pt x="204" y="137"/>
                    <a:pt x="188" y="146"/>
                    <a:pt x="188" y="146"/>
                  </a:cubicBezTo>
                  <a:close/>
                  <a:moveTo>
                    <a:pt x="188" y="146"/>
                  </a:moveTo>
                  <a:cubicBezTo>
                    <a:pt x="188" y="146"/>
                    <a:pt x="188" y="146"/>
                    <a:pt x="188" y="146"/>
                  </a:cubicBezTo>
                </a:path>
              </a:pathLst>
            </a:custGeom>
            <a:solidFill>
              <a:srgbClr val="E5E1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5" name="Freeform 37">
              <a:extLst>
                <a:ext uri="{FF2B5EF4-FFF2-40B4-BE49-F238E27FC236}">
                  <a16:creationId xmlns:a16="http://schemas.microsoft.com/office/drawing/2014/main" id="{E82C5DB3-1209-4B53-AF45-23746D33219A}"/>
                </a:ext>
              </a:extLst>
            </p:cNvPr>
            <p:cNvSpPr>
              <a:spLocks noEditPoints="1"/>
            </p:cNvSpPr>
            <p:nvPr/>
          </p:nvSpPr>
          <p:spPr bwMode="auto">
            <a:xfrm>
              <a:off x="6300223" y="7869883"/>
              <a:ext cx="327025" cy="344488"/>
            </a:xfrm>
            <a:custGeom>
              <a:avLst/>
              <a:gdLst>
                <a:gd name="T0" fmla="*/ 85 w 104"/>
                <a:gd name="T1" fmla="*/ 18 h 103"/>
                <a:gd name="T2" fmla="*/ 85 w 104"/>
                <a:gd name="T3" fmla="*/ 85 h 103"/>
                <a:gd name="T4" fmla="*/ 19 w 104"/>
                <a:gd name="T5" fmla="*/ 85 h 103"/>
                <a:gd name="T6" fmla="*/ 19 w 104"/>
                <a:gd name="T7" fmla="*/ 18 h 103"/>
                <a:gd name="T8" fmla="*/ 85 w 104"/>
                <a:gd name="T9" fmla="*/ 18 h 103"/>
                <a:gd name="T10" fmla="*/ 85 w 104"/>
                <a:gd name="T11" fmla="*/ 18 h 103"/>
                <a:gd name="T12" fmla="*/ 85 w 104"/>
                <a:gd name="T13" fmla="*/ 18 h 103"/>
              </a:gdLst>
              <a:ahLst/>
              <a:cxnLst>
                <a:cxn ang="0">
                  <a:pos x="T0" y="T1"/>
                </a:cxn>
                <a:cxn ang="0">
                  <a:pos x="T2" y="T3"/>
                </a:cxn>
                <a:cxn ang="0">
                  <a:pos x="T4" y="T5"/>
                </a:cxn>
                <a:cxn ang="0">
                  <a:pos x="T6" y="T7"/>
                </a:cxn>
                <a:cxn ang="0">
                  <a:pos x="T8" y="T9"/>
                </a:cxn>
                <a:cxn ang="0">
                  <a:pos x="T10" y="T11"/>
                </a:cxn>
                <a:cxn ang="0">
                  <a:pos x="T12" y="T13"/>
                </a:cxn>
              </a:cxnLst>
              <a:rect l="0" t="0" r="r" b="b"/>
              <a:pathLst>
                <a:path w="104" h="103">
                  <a:moveTo>
                    <a:pt x="85" y="18"/>
                  </a:moveTo>
                  <a:cubicBezTo>
                    <a:pt x="104" y="37"/>
                    <a:pt x="104" y="66"/>
                    <a:pt x="85" y="85"/>
                  </a:cubicBezTo>
                  <a:cubicBezTo>
                    <a:pt x="67" y="103"/>
                    <a:pt x="37" y="103"/>
                    <a:pt x="19" y="85"/>
                  </a:cubicBezTo>
                  <a:cubicBezTo>
                    <a:pt x="0" y="66"/>
                    <a:pt x="0" y="37"/>
                    <a:pt x="19" y="18"/>
                  </a:cubicBezTo>
                  <a:cubicBezTo>
                    <a:pt x="37" y="0"/>
                    <a:pt x="67" y="0"/>
                    <a:pt x="85" y="18"/>
                  </a:cubicBezTo>
                  <a:close/>
                  <a:moveTo>
                    <a:pt x="85" y="18"/>
                  </a:moveTo>
                  <a:cubicBezTo>
                    <a:pt x="85" y="18"/>
                    <a:pt x="85" y="18"/>
                    <a:pt x="85" y="18"/>
                  </a:cubicBezTo>
                </a:path>
              </a:pathLst>
            </a:custGeom>
            <a:solidFill>
              <a:srgbClr val="8A9E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6" name="Freeform 38">
              <a:extLst>
                <a:ext uri="{FF2B5EF4-FFF2-40B4-BE49-F238E27FC236}">
                  <a16:creationId xmlns:a16="http://schemas.microsoft.com/office/drawing/2014/main" id="{57002610-A13A-42DF-8681-7F1CAE852F46}"/>
                </a:ext>
              </a:extLst>
            </p:cNvPr>
            <p:cNvSpPr>
              <a:spLocks noEditPoints="1"/>
            </p:cNvSpPr>
            <p:nvPr/>
          </p:nvSpPr>
          <p:spPr bwMode="auto">
            <a:xfrm>
              <a:off x="5765235" y="8288983"/>
              <a:ext cx="490538" cy="522288"/>
            </a:xfrm>
            <a:custGeom>
              <a:avLst/>
              <a:gdLst>
                <a:gd name="T0" fmla="*/ 147 w 156"/>
                <a:gd name="T1" fmla="*/ 9 h 156"/>
                <a:gd name="T2" fmla="*/ 92 w 156"/>
                <a:gd name="T3" fmla="*/ 98 h 156"/>
                <a:gd name="T4" fmla="*/ 9 w 156"/>
                <a:gd name="T5" fmla="*/ 146 h 156"/>
                <a:gd name="T6" fmla="*/ 58 w 156"/>
                <a:gd name="T7" fmla="*/ 63 h 156"/>
                <a:gd name="T8" fmla="*/ 147 w 156"/>
                <a:gd name="T9" fmla="*/ 9 h 156"/>
                <a:gd name="T10" fmla="*/ 147 w 156"/>
                <a:gd name="T11" fmla="*/ 9 h 156"/>
                <a:gd name="T12" fmla="*/ 147 w 156"/>
                <a:gd name="T13" fmla="*/ 9 h 156"/>
              </a:gdLst>
              <a:ahLst/>
              <a:cxnLst>
                <a:cxn ang="0">
                  <a:pos x="T0" y="T1"/>
                </a:cxn>
                <a:cxn ang="0">
                  <a:pos x="T2" y="T3"/>
                </a:cxn>
                <a:cxn ang="0">
                  <a:pos x="T4" y="T5"/>
                </a:cxn>
                <a:cxn ang="0">
                  <a:pos x="T6" y="T7"/>
                </a:cxn>
                <a:cxn ang="0">
                  <a:pos x="T8" y="T9"/>
                </a:cxn>
                <a:cxn ang="0">
                  <a:pos x="T10" y="T11"/>
                </a:cxn>
                <a:cxn ang="0">
                  <a:pos x="T12" y="T13"/>
                </a:cxn>
              </a:cxnLst>
              <a:rect l="0" t="0" r="r" b="b"/>
              <a:pathLst>
                <a:path w="156" h="156">
                  <a:moveTo>
                    <a:pt x="147" y="9"/>
                  </a:moveTo>
                  <a:cubicBezTo>
                    <a:pt x="156" y="19"/>
                    <a:pt x="138" y="52"/>
                    <a:pt x="92" y="98"/>
                  </a:cubicBezTo>
                  <a:cubicBezTo>
                    <a:pt x="47" y="144"/>
                    <a:pt x="19" y="156"/>
                    <a:pt x="9" y="146"/>
                  </a:cubicBezTo>
                  <a:cubicBezTo>
                    <a:pt x="0" y="137"/>
                    <a:pt x="12" y="109"/>
                    <a:pt x="58" y="63"/>
                  </a:cubicBezTo>
                  <a:cubicBezTo>
                    <a:pt x="104" y="18"/>
                    <a:pt x="137" y="0"/>
                    <a:pt x="147" y="9"/>
                  </a:cubicBezTo>
                  <a:close/>
                  <a:moveTo>
                    <a:pt x="147" y="9"/>
                  </a:moveTo>
                  <a:cubicBezTo>
                    <a:pt x="147" y="9"/>
                    <a:pt x="147" y="9"/>
                    <a:pt x="147" y="9"/>
                  </a:cubicBezTo>
                </a:path>
              </a:pathLst>
            </a:custGeom>
            <a:solidFill>
              <a:srgbClr val="EF6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7" name="Freeform 39">
              <a:extLst>
                <a:ext uri="{FF2B5EF4-FFF2-40B4-BE49-F238E27FC236}">
                  <a16:creationId xmlns:a16="http://schemas.microsoft.com/office/drawing/2014/main" id="{1C565689-C11D-45E4-A971-868FDE7CDAC9}"/>
                </a:ext>
              </a:extLst>
            </p:cNvPr>
            <p:cNvSpPr>
              <a:spLocks noEditPoints="1"/>
            </p:cNvSpPr>
            <p:nvPr/>
          </p:nvSpPr>
          <p:spPr bwMode="auto">
            <a:xfrm>
              <a:off x="6303398" y="7882583"/>
              <a:ext cx="323850" cy="315913"/>
            </a:xfrm>
            <a:custGeom>
              <a:avLst/>
              <a:gdLst>
                <a:gd name="T0" fmla="*/ 51 w 103"/>
                <a:gd name="T1" fmla="*/ 12 h 94"/>
                <a:gd name="T2" fmla="*/ 76 w 103"/>
                <a:gd name="T3" fmla="*/ 22 h 94"/>
                <a:gd name="T4" fmla="*/ 87 w 103"/>
                <a:gd name="T5" fmla="*/ 47 h 94"/>
                <a:gd name="T6" fmla="*/ 76 w 103"/>
                <a:gd name="T7" fmla="*/ 72 h 94"/>
                <a:gd name="T8" fmla="*/ 51 w 103"/>
                <a:gd name="T9" fmla="*/ 83 h 94"/>
                <a:gd name="T10" fmla="*/ 26 w 103"/>
                <a:gd name="T11" fmla="*/ 72 h 94"/>
                <a:gd name="T12" fmla="*/ 15 w 103"/>
                <a:gd name="T13" fmla="*/ 47 h 94"/>
                <a:gd name="T14" fmla="*/ 26 w 103"/>
                <a:gd name="T15" fmla="*/ 22 h 94"/>
                <a:gd name="T16" fmla="*/ 51 w 103"/>
                <a:gd name="T17" fmla="*/ 12 h 94"/>
                <a:gd name="T18" fmla="*/ 51 w 103"/>
                <a:gd name="T19" fmla="*/ 0 h 94"/>
                <a:gd name="T20" fmla="*/ 18 w 103"/>
                <a:gd name="T21" fmla="*/ 14 h 94"/>
                <a:gd name="T22" fmla="*/ 18 w 103"/>
                <a:gd name="T23" fmla="*/ 81 h 94"/>
                <a:gd name="T24" fmla="*/ 51 w 103"/>
                <a:gd name="T25" fmla="*/ 94 h 94"/>
                <a:gd name="T26" fmla="*/ 84 w 103"/>
                <a:gd name="T27" fmla="*/ 81 h 94"/>
                <a:gd name="T28" fmla="*/ 84 w 103"/>
                <a:gd name="T29" fmla="*/ 14 h 94"/>
                <a:gd name="T30" fmla="*/ 51 w 103"/>
                <a:gd name="T31" fmla="*/ 0 h 94"/>
                <a:gd name="T32" fmla="*/ 51 w 103"/>
                <a:gd name="T33" fmla="*/ 0 h 94"/>
                <a:gd name="T34" fmla="*/ 51 w 103"/>
                <a:gd name="T3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94">
                  <a:moveTo>
                    <a:pt x="51" y="12"/>
                  </a:moveTo>
                  <a:cubicBezTo>
                    <a:pt x="61" y="12"/>
                    <a:pt x="70" y="15"/>
                    <a:pt x="76" y="22"/>
                  </a:cubicBezTo>
                  <a:cubicBezTo>
                    <a:pt x="83" y="29"/>
                    <a:pt x="87" y="38"/>
                    <a:pt x="87" y="47"/>
                  </a:cubicBezTo>
                  <a:cubicBezTo>
                    <a:pt x="87" y="57"/>
                    <a:pt x="83" y="66"/>
                    <a:pt x="76" y="72"/>
                  </a:cubicBezTo>
                  <a:cubicBezTo>
                    <a:pt x="70" y="79"/>
                    <a:pt x="61" y="83"/>
                    <a:pt x="51" y="83"/>
                  </a:cubicBezTo>
                  <a:cubicBezTo>
                    <a:pt x="42" y="83"/>
                    <a:pt x="33" y="79"/>
                    <a:pt x="26" y="72"/>
                  </a:cubicBezTo>
                  <a:cubicBezTo>
                    <a:pt x="19" y="66"/>
                    <a:pt x="15" y="57"/>
                    <a:pt x="15" y="47"/>
                  </a:cubicBezTo>
                  <a:cubicBezTo>
                    <a:pt x="15" y="38"/>
                    <a:pt x="19" y="29"/>
                    <a:pt x="26" y="22"/>
                  </a:cubicBezTo>
                  <a:cubicBezTo>
                    <a:pt x="33" y="15"/>
                    <a:pt x="42" y="12"/>
                    <a:pt x="51" y="12"/>
                  </a:cubicBezTo>
                  <a:moveTo>
                    <a:pt x="51" y="0"/>
                  </a:moveTo>
                  <a:cubicBezTo>
                    <a:pt x="39" y="0"/>
                    <a:pt x="27" y="5"/>
                    <a:pt x="18" y="14"/>
                  </a:cubicBezTo>
                  <a:cubicBezTo>
                    <a:pt x="0" y="33"/>
                    <a:pt x="0" y="62"/>
                    <a:pt x="18" y="81"/>
                  </a:cubicBezTo>
                  <a:cubicBezTo>
                    <a:pt x="27" y="90"/>
                    <a:pt x="39" y="94"/>
                    <a:pt x="51" y="94"/>
                  </a:cubicBezTo>
                  <a:cubicBezTo>
                    <a:pt x="63" y="94"/>
                    <a:pt x="75" y="90"/>
                    <a:pt x="84" y="81"/>
                  </a:cubicBezTo>
                  <a:cubicBezTo>
                    <a:pt x="103" y="62"/>
                    <a:pt x="103" y="33"/>
                    <a:pt x="84" y="14"/>
                  </a:cubicBezTo>
                  <a:cubicBezTo>
                    <a:pt x="75" y="5"/>
                    <a:pt x="63" y="0"/>
                    <a:pt x="51" y="0"/>
                  </a:cubicBezTo>
                  <a:close/>
                  <a:moveTo>
                    <a:pt x="51" y="0"/>
                  </a:moveTo>
                  <a:cubicBezTo>
                    <a:pt x="51" y="0"/>
                    <a:pt x="51" y="0"/>
                    <a:pt x="51" y="0"/>
                  </a:cubicBezTo>
                </a:path>
              </a:pathLst>
            </a:custGeom>
            <a:solidFill>
              <a:srgbClr val="344F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8" name="Freeform 40">
              <a:extLst>
                <a:ext uri="{FF2B5EF4-FFF2-40B4-BE49-F238E27FC236}">
                  <a16:creationId xmlns:a16="http://schemas.microsoft.com/office/drawing/2014/main" id="{80515A3C-212E-440E-B476-A8FA6C3BB53D}"/>
                </a:ext>
              </a:extLst>
            </p:cNvPr>
            <p:cNvSpPr>
              <a:spLocks noEditPoints="1"/>
            </p:cNvSpPr>
            <p:nvPr/>
          </p:nvSpPr>
          <p:spPr bwMode="auto">
            <a:xfrm>
              <a:off x="6601848" y="7463483"/>
              <a:ext cx="403225" cy="449263"/>
            </a:xfrm>
            <a:custGeom>
              <a:avLst/>
              <a:gdLst>
                <a:gd name="T0" fmla="*/ 0 w 128"/>
                <a:gd name="T1" fmla="*/ 23 h 134"/>
                <a:gd name="T2" fmla="*/ 39 w 128"/>
                <a:gd name="T3" fmla="*/ 97 h 134"/>
                <a:gd name="T4" fmla="*/ 103 w 128"/>
                <a:gd name="T5" fmla="*/ 134 h 134"/>
                <a:gd name="T6" fmla="*/ 115 w 128"/>
                <a:gd name="T7" fmla="*/ 13 h 134"/>
                <a:gd name="T8" fmla="*/ 0 w 128"/>
                <a:gd name="T9" fmla="*/ 23 h 134"/>
                <a:gd name="T10" fmla="*/ 0 w 128"/>
                <a:gd name="T11" fmla="*/ 23 h 134"/>
                <a:gd name="T12" fmla="*/ 0 w 128"/>
                <a:gd name="T13" fmla="*/ 23 h 134"/>
              </a:gdLst>
              <a:ahLst/>
              <a:cxnLst>
                <a:cxn ang="0">
                  <a:pos x="T0" y="T1"/>
                </a:cxn>
                <a:cxn ang="0">
                  <a:pos x="T2" y="T3"/>
                </a:cxn>
                <a:cxn ang="0">
                  <a:pos x="T4" y="T5"/>
                </a:cxn>
                <a:cxn ang="0">
                  <a:pos x="T6" y="T7"/>
                </a:cxn>
                <a:cxn ang="0">
                  <a:pos x="T8" y="T9"/>
                </a:cxn>
                <a:cxn ang="0">
                  <a:pos x="T10" y="T11"/>
                </a:cxn>
                <a:cxn ang="0">
                  <a:pos x="T12" y="T13"/>
                </a:cxn>
              </a:cxnLst>
              <a:rect l="0" t="0" r="r" b="b"/>
              <a:pathLst>
                <a:path w="128" h="134">
                  <a:moveTo>
                    <a:pt x="0" y="23"/>
                  </a:moveTo>
                  <a:cubicBezTo>
                    <a:pt x="3" y="48"/>
                    <a:pt x="17" y="75"/>
                    <a:pt x="39" y="97"/>
                  </a:cubicBezTo>
                  <a:cubicBezTo>
                    <a:pt x="59" y="116"/>
                    <a:pt x="81" y="129"/>
                    <a:pt x="103" y="134"/>
                  </a:cubicBezTo>
                  <a:cubicBezTo>
                    <a:pt x="128" y="72"/>
                    <a:pt x="126" y="25"/>
                    <a:pt x="115" y="13"/>
                  </a:cubicBezTo>
                  <a:cubicBezTo>
                    <a:pt x="104" y="2"/>
                    <a:pt x="59" y="0"/>
                    <a:pt x="0" y="23"/>
                  </a:cubicBezTo>
                  <a:close/>
                  <a:moveTo>
                    <a:pt x="0" y="23"/>
                  </a:moveTo>
                  <a:cubicBezTo>
                    <a:pt x="0" y="23"/>
                    <a:pt x="0" y="23"/>
                    <a:pt x="0" y="23"/>
                  </a:cubicBezTo>
                </a:path>
              </a:pathLst>
            </a:custGeom>
            <a:solidFill>
              <a:srgbClr val="EF6C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6" name="Group 65">
            <a:extLst>
              <a:ext uri="{FF2B5EF4-FFF2-40B4-BE49-F238E27FC236}">
                <a16:creationId xmlns:a16="http://schemas.microsoft.com/office/drawing/2014/main" id="{C31CA925-91A2-4B63-B6FF-EC7D6D401835}"/>
              </a:ext>
            </a:extLst>
          </p:cNvPr>
          <p:cNvGrpSpPr/>
          <p:nvPr/>
        </p:nvGrpSpPr>
        <p:grpSpPr>
          <a:xfrm>
            <a:off x="5992864" y="1780346"/>
            <a:ext cx="898824" cy="906499"/>
            <a:chOff x="5264150" y="7094538"/>
            <a:chExt cx="1673225" cy="1687512"/>
          </a:xfrm>
        </p:grpSpPr>
        <p:sp>
          <p:nvSpPr>
            <p:cNvPr id="1246" name="Freeform 44">
              <a:extLst>
                <a:ext uri="{FF2B5EF4-FFF2-40B4-BE49-F238E27FC236}">
                  <a16:creationId xmlns:a16="http://schemas.microsoft.com/office/drawing/2014/main" id="{832E1ECB-A6AA-4BD6-A512-579FD365AB5E}"/>
                </a:ext>
              </a:extLst>
            </p:cNvPr>
            <p:cNvSpPr>
              <a:spLocks noEditPoints="1"/>
            </p:cNvSpPr>
            <p:nvPr/>
          </p:nvSpPr>
          <p:spPr bwMode="auto">
            <a:xfrm>
              <a:off x="5264150" y="7094538"/>
              <a:ext cx="1670050" cy="1687512"/>
            </a:xfrm>
            <a:custGeom>
              <a:avLst/>
              <a:gdLst>
                <a:gd name="T0" fmla="*/ 531 w 531"/>
                <a:gd name="T1" fmla="*/ 265 h 531"/>
                <a:gd name="T2" fmla="*/ 265 w 531"/>
                <a:gd name="T3" fmla="*/ 531 h 531"/>
                <a:gd name="T4" fmla="*/ 0 w 531"/>
                <a:gd name="T5" fmla="*/ 265 h 531"/>
                <a:gd name="T6" fmla="*/ 265 w 531"/>
                <a:gd name="T7" fmla="*/ 0 h 531"/>
                <a:gd name="T8" fmla="*/ 531 w 531"/>
                <a:gd name="T9" fmla="*/ 265 h 531"/>
                <a:gd name="T10" fmla="*/ 531 w 531"/>
                <a:gd name="T11" fmla="*/ 265 h 531"/>
                <a:gd name="T12" fmla="*/ 531 w 531"/>
                <a:gd name="T13" fmla="*/ 265 h 531"/>
              </a:gdLst>
              <a:ahLst/>
              <a:cxnLst>
                <a:cxn ang="0">
                  <a:pos x="T0" y="T1"/>
                </a:cxn>
                <a:cxn ang="0">
                  <a:pos x="T2" y="T3"/>
                </a:cxn>
                <a:cxn ang="0">
                  <a:pos x="T4" y="T5"/>
                </a:cxn>
                <a:cxn ang="0">
                  <a:pos x="T6" y="T7"/>
                </a:cxn>
                <a:cxn ang="0">
                  <a:pos x="T8" y="T9"/>
                </a:cxn>
                <a:cxn ang="0">
                  <a:pos x="T10" y="T11"/>
                </a:cxn>
                <a:cxn ang="0">
                  <a:pos x="T12" y="T13"/>
                </a:cxn>
              </a:cxnLst>
              <a:rect l="0" t="0" r="r" b="b"/>
              <a:pathLst>
                <a:path w="531" h="531">
                  <a:moveTo>
                    <a:pt x="531" y="265"/>
                  </a:moveTo>
                  <a:cubicBezTo>
                    <a:pt x="531" y="412"/>
                    <a:pt x="412" y="531"/>
                    <a:pt x="265" y="531"/>
                  </a:cubicBezTo>
                  <a:cubicBezTo>
                    <a:pt x="118" y="531"/>
                    <a:pt x="0" y="412"/>
                    <a:pt x="0" y="265"/>
                  </a:cubicBezTo>
                  <a:cubicBezTo>
                    <a:pt x="0" y="118"/>
                    <a:pt x="118" y="0"/>
                    <a:pt x="265" y="0"/>
                  </a:cubicBezTo>
                  <a:cubicBezTo>
                    <a:pt x="412" y="0"/>
                    <a:pt x="531" y="118"/>
                    <a:pt x="531" y="265"/>
                  </a:cubicBezTo>
                  <a:close/>
                  <a:moveTo>
                    <a:pt x="531" y="265"/>
                  </a:moveTo>
                  <a:cubicBezTo>
                    <a:pt x="531" y="265"/>
                    <a:pt x="531" y="265"/>
                    <a:pt x="531" y="265"/>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47" name="Freeform 45">
              <a:extLst>
                <a:ext uri="{FF2B5EF4-FFF2-40B4-BE49-F238E27FC236}">
                  <a16:creationId xmlns:a16="http://schemas.microsoft.com/office/drawing/2014/main" id="{4CAF2F5A-36FA-4D70-96B5-C7CFBCA1D40E}"/>
                </a:ext>
              </a:extLst>
            </p:cNvPr>
            <p:cNvSpPr>
              <a:spLocks noEditPoints="1"/>
            </p:cNvSpPr>
            <p:nvPr/>
          </p:nvSpPr>
          <p:spPr bwMode="auto">
            <a:xfrm>
              <a:off x="6059488" y="7475538"/>
              <a:ext cx="833438" cy="858837"/>
            </a:xfrm>
            <a:custGeom>
              <a:avLst/>
              <a:gdLst>
                <a:gd name="T0" fmla="*/ 235 w 265"/>
                <a:gd name="T1" fmla="*/ 0 h 270"/>
                <a:gd name="T2" fmla="*/ 0 w 265"/>
                <a:gd name="T3" fmla="*/ 244 h 270"/>
                <a:gd name="T4" fmla="*/ 0 w 265"/>
                <a:gd name="T5" fmla="*/ 270 h 270"/>
                <a:gd name="T6" fmla="*/ 11 w 265"/>
                <a:gd name="T7" fmla="*/ 270 h 270"/>
                <a:gd name="T8" fmla="*/ 265 w 265"/>
                <a:gd name="T9" fmla="*/ 65 h 270"/>
                <a:gd name="T10" fmla="*/ 235 w 265"/>
                <a:gd name="T11" fmla="*/ 0 h 270"/>
                <a:gd name="T12" fmla="*/ 235 w 265"/>
                <a:gd name="T13" fmla="*/ 0 h 270"/>
                <a:gd name="T14" fmla="*/ 235 w 265"/>
                <a:gd name="T15" fmla="*/ 0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5" h="270">
                  <a:moveTo>
                    <a:pt x="235" y="0"/>
                  </a:moveTo>
                  <a:cubicBezTo>
                    <a:pt x="0" y="244"/>
                    <a:pt x="0" y="244"/>
                    <a:pt x="0" y="244"/>
                  </a:cubicBezTo>
                  <a:cubicBezTo>
                    <a:pt x="0" y="270"/>
                    <a:pt x="0" y="270"/>
                    <a:pt x="0" y="270"/>
                  </a:cubicBezTo>
                  <a:cubicBezTo>
                    <a:pt x="11" y="270"/>
                    <a:pt x="11" y="270"/>
                    <a:pt x="11" y="270"/>
                  </a:cubicBezTo>
                  <a:cubicBezTo>
                    <a:pt x="265" y="65"/>
                    <a:pt x="265" y="65"/>
                    <a:pt x="265" y="65"/>
                  </a:cubicBezTo>
                  <a:cubicBezTo>
                    <a:pt x="258" y="42"/>
                    <a:pt x="248" y="20"/>
                    <a:pt x="235" y="0"/>
                  </a:cubicBezTo>
                  <a:close/>
                  <a:moveTo>
                    <a:pt x="235" y="0"/>
                  </a:moveTo>
                  <a:cubicBezTo>
                    <a:pt x="235" y="0"/>
                    <a:pt x="235" y="0"/>
                    <a:pt x="235" y="0"/>
                  </a:cubicBezTo>
                </a:path>
              </a:pathLst>
            </a:custGeom>
            <a:solidFill>
              <a:schemeClr val="accent1">
                <a:lumMod val="75000"/>
                <a:alpha val="4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6">
              <a:extLst>
                <a:ext uri="{FF2B5EF4-FFF2-40B4-BE49-F238E27FC236}">
                  <a16:creationId xmlns:a16="http://schemas.microsoft.com/office/drawing/2014/main" id="{9FBD1E68-85E0-4BBB-9673-7F8FFBA240FD}"/>
                </a:ext>
              </a:extLst>
            </p:cNvPr>
            <p:cNvSpPr>
              <a:spLocks noEditPoints="1"/>
            </p:cNvSpPr>
            <p:nvPr/>
          </p:nvSpPr>
          <p:spPr bwMode="auto">
            <a:xfrm>
              <a:off x="5568950" y="7272338"/>
              <a:ext cx="1368425" cy="1062037"/>
            </a:xfrm>
            <a:custGeom>
              <a:avLst/>
              <a:gdLst>
                <a:gd name="T0" fmla="*/ 429 w 435"/>
                <a:gd name="T1" fmla="*/ 53 h 334"/>
                <a:gd name="T2" fmla="*/ 382 w 435"/>
                <a:gd name="T3" fmla="*/ 6 h 334"/>
                <a:gd name="T4" fmla="*/ 359 w 435"/>
                <a:gd name="T5" fmla="*/ 6 h 334"/>
                <a:gd name="T6" fmla="*/ 158 w 435"/>
                <a:gd name="T7" fmla="*/ 213 h 334"/>
                <a:gd name="T8" fmla="*/ 71 w 435"/>
                <a:gd name="T9" fmla="*/ 128 h 334"/>
                <a:gd name="T10" fmla="*/ 48 w 435"/>
                <a:gd name="T11" fmla="*/ 128 h 334"/>
                <a:gd name="T12" fmla="*/ 7 w 435"/>
                <a:gd name="T13" fmla="*/ 169 h 334"/>
                <a:gd name="T14" fmla="*/ 7 w 435"/>
                <a:gd name="T15" fmla="*/ 192 h 334"/>
                <a:gd name="T16" fmla="*/ 145 w 435"/>
                <a:gd name="T17" fmla="*/ 329 h 334"/>
                <a:gd name="T18" fmla="*/ 159 w 435"/>
                <a:gd name="T19" fmla="*/ 334 h 334"/>
                <a:gd name="T20" fmla="*/ 173 w 435"/>
                <a:gd name="T21" fmla="*/ 329 h 334"/>
                <a:gd name="T22" fmla="*/ 429 w 435"/>
                <a:gd name="T23" fmla="*/ 76 h 334"/>
                <a:gd name="T24" fmla="*/ 429 w 435"/>
                <a:gd name="T25" fmla="*/ 53 h 334"/>
                <a:gd name="T26" fmla="*/ 429 w 435"/>
                <a:gd name="T27" fmla="*/ 53 h 334"/>
                <a:gd name="T28" fmla="*/ 429 w 435"/>
                <a:gd name="T29" fmla="*/ 53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334">
                  <a:moveTo>
                    <a:pt x="429" y="53"/>
                  </a:moveTo>
                  <a:cubicBezTo>
                    <a:pt x="382" y="6"/>
                    <a:pt x="382" y="6"/>
                    <a:pt x="382" y="6"/>
                  </a:cubicBezTo>
                  <a:cubicBezTo>
                    <a:pt x="376" y="0"/>
                    <a:pt x="365" y="0"/>
                    <a:pt x="359" y="6"/>
                  </a:cubicBezTo>
                  <a:cubicBezTo>
                    <a:pt x="158" y="213"/>
                    <a:pt x="158" y="213"/>
                    <a:pt x="158" y="213"/>
                  </a:cubicBezTo>
                  <a:cubicBezTo>
                    <a:pt x="71" y="128"/>
                    <a:pt x="71" y="128"/>
                    <a:pt x="71" y="128"/>
                  </a:cubicBezTo>
                  <a:cubicBezTo>
                    <a:pt x="65" y="122"/>
                    <a:pt x="55" y="122"/>
                    <a:pt x="48" y="128"/>
                  </a:cubicBezTo>
                  <a:cubicBezTo>
                    <a:pt x="7" y="169"/>
                    <a:pt x="7" y="169"/>
                    <a:pt x="7" y="169"/>
                  </a:cubicBezTo>
                  <a:cubicBezTo>
                    <a:pt x="0" y="175"/>
                    <a:pt x="0" y="186"/>
                    <a:pt x="7" y="192"/>
                  </a:cubicBezTo>
                  <a:cubicBezTo>
                    <a:pt x="145" y="329"/>
                    <a:pt x="145" y="329"/>
                    <a:pt x="145" y="329"/>
                  </a:cubicBezTo>
                  <a:cubicBezTo>
                    <a:pt x="149" y="333"/>
                    <a:pt x="154" y="334"/>
                    <a:pt x="159" y="334"/>
                  </a:cubicBezTo>
                  <a:cubicBezTo>
                    <a:pt x="164" y="334"/>
                    <a:pt x="169" y="333"/>
                    <a:pt x="173" y="329"/>
                  </a:cubicBezTo>
                  <a:cubicBezTo>
                    <a:pt x="429" y="76"/>
                    <a:pt x="429" y="76"/>
                    <a:pt x="429" y="76"/>
                  </a:cubicBezTo>
                  <a:cubicBezTo>
                    <a:pt x="435" y="69"/>
                    <a:pt x="435" y="59"/>
                    <a:pt x="429" y="53"/>
                  </a:cubicBezTo>
                  <a:close/>
                  <a:moveTo>
                    <a:pt x="429" y="53"/>
                  </a:moveTo>
                  <a:cubicBezTo>
                    <a:pt x="429" y="53"/>
                    <a:pt x="429" y="53"/>
                    <a:pt x="429" y="53"/>
                  </a:cubicBezTo>
                </a:path>
              </a:pathLst>
            </a:custGeom>
            <a:solidFill>
              <a:srgbClr val="F3F2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7">
              <a:extLst>
                <a:ext uri="{FF2B5EF4-FFF2-40B4-BE49-F238E27FC236}">
                  <a16:creationId xmlns:a16="http://schemas.microsoft.com/office/drawing/2014/main" id="{9EAA353F-69DA-4236-AD70-22977A4C7D6E}"/>
                </a:ext>
              </a:extLst>
            </p:cNvPr>
            <p:cNvSpPr>
              <a:spLocks noEditPoints="1"/>
            </p:cNvSpPr>
            <p:nvPr/>
          </p:nvSpPr>
          <p:spPr bwMode="auto">
            <a:xfrm>
              <a:off x="5572125" y="7418388"/>
              <a:ext cx="1365250" cy="915987"/>
            </a:xfrm>
            <a:custGeom>
              <a:avLst/>
              <a:gdLst>
                <a:gd name="T0" fmla="*/ 172 w 434"/>
                <a:gd name="T1" fmla="*/ 283 h 288"/>
                <a:gd name="T2" fmla="*/ 428 w 434"/>
                <a:gd name="T3" fmla="*/ 30 h 288"/>
                <a:gd name="T4" fmla="*/ 428 w 434"/>
                <a:gd name="T5" fmla="*/ 7 h 288"/>
                <a:gd name="T6" fmla="*/ 420 w 434"/>
                <a:gd name="T7" fmla="*/ 0 h 288"/>
                <a:gd name="T8" fmla="*/ 158 w 434"/>
                <a:gd name="T9" fmla="*/ 258 h 288"/>
                <a:gd name="T10" fmla="*/ 12 w 434"/>
                <a:gd name="T11" fmla="*/ 117 h 288"/>
                <a:gd name="T12" fmla="*/ 6 w 434"/>
                <a:gd name="T13" fmla="*/ 123 h 288"/>
                <a:gd name="T14" fmla="*/ 6 w 434"/>
                <a:gd name="T15" fmla="*/ 146 h 288"/>
                <a:gd name="T16" fmla="*/ 145 w 434"/>
                <a:gd name="T17" fmla="*/ 283 h 288"/>
                <a:gd name="T18" fmla="*/ 158 w 434"/>
                <a:gd name="T19" fmla="*/ 288 h 288"/>
                <a:gd name="T20" fmla="*/ 172 w 434"/>
                <a:gd name="T21" fmla="*/ 283 h 288"/>
                <a:gd name="T22" fmla="*/ 172 w 434"/>
                <a:gd name="T23" fmla="*/ 283 h 288"/>
                <a:gd name="T24" fmla="*/ 172 w 434"/>
                <a:gd name="T25" fmla="*/ 28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4" h="288">
                  <a:moveTo>
                    <a:pt x="172" y="283"/>
                  </a:moveTo>
                  <a:cubicBezTo>
                    <a:pt x="428" y="30"/>
                    <a:pt x="428" y="30"/>
                    <a:pt x="428" y="30"/>
                  </a:cubicBezTo>
                  <a:cubicBezTo>
                    <a:pt x="434" y="24"/>
                    <a:pt x="434" y="13"/>
                    <a:pt x="428" y="7"/>
                  </a:cubicBezTo>
                  <a:cubicBezTo>
                    <a:pt x="420" y="0"/>
                    <a:pt x="420" y="0"/>
                    <a:pt x="420" y="0"/>
                  </a:cubicBezTo>
                  <a:cubicBezTo>
                    <a:pt x="158" y="258"/>
                    <a:pt x="158" y="258"/>
                    <a:pt x="158" y="258"/>
                  </a:cubicBezTo>
                  <a:cubicBezTo>
                    <a:pt x="12" y="117"/>
                    <a:pt x="12" y="117"/>
                    <a:pt x="12" y="117"/>
                  </a:cubicBezTo>
                  <a:cubicBezTo>
                    <a:pt x="6" y="123"/>
                    <a:pt x="6" y="123"/>
                    <a:pt x="6" y="123"/>
                  </a:cubicBezTo>
                  <a:cubicBezTo>
                    <a:pt x="0" y="129"/>
                    <a:pt x="0" y="140"/>
                    <a:pt x="6" y="146"/>
                  </a:cubicBezTo>
                  <a:cubicBezTo>
                    <a:pt x="145" y="283"/>
                    <a:pt x="145" y="283"/>
                    <a:pt x="145" y="283"/>
                  </a:cubicBezTo>
                  <a:cubicBezTo>
                    <a:pt x="148" y="287"/>
                    <a:pt x="153" y="288"/>
                    <a:pt x="158" y="288"/>
                  </a:cubicBezTo>
                  <a:cubicBezTo>
                    <a:pt x="163" y="288"/>
                    <a:pt x="168" y="287"/>
                    <a:pt x="172" y="283"/>
                  </a:cubicBezTo>
                  <a:close/>
                  <a:moveTo>
                    <a:pt x="172" y="283"/>
                  </a:moveTo>
                  <a:cubicBezTo>
                    <a:pt x="172" y="283"/>
                    <a:pt x="172" y="283"/>
                    <a:pt x="172" y="283"/>
                  </a:cubicBezTo>
                </a:path>
              </a:pathLst>
            </a:custGeom>
            <a:solidFill>
              <a:srgbClr val="E5E4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9" name="Group 108">
            <a:extLst>
              <a:ext uri="{FF2B5EF4-FFF2-40B4-BE49-F238E27FC236}">
                <a16:creationId xmlns:a16="http://schemas.microsoft.com/office/drawing/2014/main" id="{750AE60F-1BBD-4D61-96BE-5BC5248E3184}"/>
              </a:ext>
            </a:extLst>
          </p:cNvPr>
          <p:cNvGrpSpPr/>
          <p:nvPr/>
        </p:nvGrpSpPr>
        <p:grpSpPr>
          <a:xfrm>
            <a:off x="5876323" y="4227521"/>
            <a:ext cx="874361" cy="929463"/>
            <a:chOff x="6092825" y="6938963"/>
            <a:chExt cx="1335088" cy="1419226"/>
          </a:xfrm>
        </p:grpSpPr>
        <p:sp>
          <p:nvSpPr>
            <p:cNvPr id="70" name="Freeform 51">
              <a:extLst>
                <a:ext uri="{FF2B5EF4-FFF2-40B4-BE49-F238E27FC236}">
                  <a16:creationId xmlns:a16="http://schemas.microsoft.com/office/drawing/2014/main" id="{5D51C3B9-89A8-4BB0-A3E0-35A4ABB2CABC}"/>
                </a:ext>
              </a:extLst>
            </p:cNvPr>
            <p:cNvSpPr>
              <a:spLocks noEditPoints="1"/>
            </p:cNvSpPr>
            <p:nvPr/>
          </p:nvSpPr>
          <p:spPr bwMode="auto">
            <a:xfrm>
              <a:off x="6092825" y="7391401"/>
              <a:ext cx="900113" cy="966788"/>
            </a:xfrm>
            <a:custGeom>
              <a:avLst/>
              <a:gdLst>
                <a:gd name="T0" fmla="*/ 306 w 359"/>
                <a:gd name="T1" fmla="*/ 251 h 362"/>
                <a:gd name="T2" fmla="*/ 291 w 359"/>
                <a:gd name="T3" fmla="*/ 251 h 362"/>
                <a:gd name="T4" fmla="*/ 158 w 359"/>
                <a:gd name="T5" fmla="*/ 244 h 362"/>
                <a:gd name="T6" fmla="*/ 114 w 359"/>
                <a:gd name="T7" fmla="*/ 316 h 362"/>
                <a:gd name="T8" fmla="*/ 86 w 359"/>
                <a:gd name="T9" fmla="*/ 348 h 362"/>
                <a:gd name="T10" fmla="*/ 51 w 359"/>
                <a:gd name="T11" fmla="*/ 362 h 362"/>
                <a:gd name="T12" fmla="*/ 0 w 359"/>
                <a:gd name="T13" fmla="*/ 311 h 362"/>
                <a:gd name="T14" fmla="*/ 14 w 359"/>
                <a:gd name="T15" fmla="*/ 276 h 362"/>
                <a:gd name="T16" fmla="*/ 15 w 359"/>
                <a:gd name="T17" fmla="*/ 275 h 362"/>
                <a:gd name="T18" fmla="*/ 46 w 359"/>
                <a:gd name="T19" fmla="*/ 248 h 362"/>
                <a:gd name="T20" fmla="*/ 116 w 359"/>
                <a:gd name="T21" fmla="*/ 203 h 362"/>
                <a:gd name="T22" fmla="*/ 110 w 359"/>
                <a:gd name="T23" fmla="*/ 70 h 362"/>
                <a:gd name="T24" fmla="*/ 108 w 359"/>
                <a:gd name="T25" fmla="*/ 62 h 362"/>
                <a:gd name="T26" fmla="*/ 111 w 359"/>
                <a:gd name="T27" fmla="*/ 54 h 362"/>
                <a:gd name="T28" fmla="*/ 164 w 359"/>
                <a:gd name="T29" fmla="*/ 0 h 362"/>
                <a:gd name="T30" fmla="*/ 359 w 359"/>
                <a:gd name="T31" fmla="*/ 197 h 362"/>
                <a:gd name="T32" fmla="*/ 306 w 359"/>
                <a:gd name="T33" fmla="*/ 251 h 362"/>
                <a:gd name="T34" fmla="*/ 306 w 359"/>
                <a:gd name="T35" fmla="*/ 251 h 362"/>
                <a:gd name="T36" fmla="*/ 306 w 359"/>
                <a:gd name="T37" fmla="*/ 251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362">
                  <a:moveTo>
                    <a:pt x="306" y="251"/>
                  </a:moveTo>
                  <a:cubicBezTo>
                    <a:pt x="302" y="254"/>
                    <a:pt x="295" y="255"/>
                    <a:pt x="291" y="251"/>
                  </a:cubicBezTo>
                  <a:cubicBezTo>
                    <a:pt x="249" y="208"/>
                    <a:pt x="188" y="215"/>
                    <a:pt x="158" y="244"/>
                  </a:cubicBezTo>
                  <a:cubicBezTo>
                    <a:pt x="139" y="264"/>
                    <a:pt x="128" y="296"/>
                    <a:pt x="114" y="316"/>
                  </a:cubicBezTo>
                  <a:cubicBezTo>
                    <a:pt x="106" y="327"/>
                    <a:pt x="97" y="337"/>
                    <a:pt x="86" y="348"/>
                  </a:cubicBezTo>
                  <a:cubicBezTo>
                    <a:pt x="86" y="348"/>
                    <a:pt x="74" y="362"/>
                    <a:pt x="51" y="362"/>
                  </a:cubicBezTo>
                  <a:cubicBezTo>
                    <a:pt x="23" y="362"/>
                    <a:pt x="0" y="339"/>
                    <a:pt x="0" y="311"/>
                  </a:cubicBezTo>
                  <a:cubicBezTo>
                    <a:pt x="0" y="289"/>
                    <a:pt x="14" y="276"/>
                    <a:pt x="14" y="276"/>
                  </a:cubicBezTo>
                  <a:cubicBezTo>
                    <a:pt x="15" y="275"/>
                    <a:pt x="15" y="275"/>
                    <a:pt x="15" y="275"/>
                  </a:cubicBezTo>
                  <a:cubicBezTo>
                    <a:pt x="25" y="265"/>
                    <a:pt x="35" y="256"/>
                    <a:pt x="46" y="248"/>
                  </a:cubicBezTo>
                  <a:cubicBezTo>
                    <a:pt x="65" y="234"/>
                    <a:pt x="97" y="223"/>
                    <a:pt x="116" y="203"/>
                  </a:cubicBezTo>
                  <a:cubicBezTo>
                    <a:pt x="146" y="173"/>
                    <a:pt x="152" y="112"/>
                    <a:pt x="110" y="70"/>
                  </a:cubicBezTo>
                  <a:cubicBezTo>
                    <a:pt x="108" y="68"/>
                    <a:pt x="107" y="64"/>
                    <a:pt x="108" y="62"/>
                  </a:cubicBezTo>
                  <a:cubicBezTo>
                    <a:pt x="108" y="59"/>
                    <a:pt x="109" y="56"/>
                    <a:pt x="111" y="54"/>
                  </a:cubicBezTo>
                  <a:cubicBezTo>
                    <a:pt x="164" y="0"/>
                    <a:pt x="164" y="0"/>
                    <a:pt x="164" y="0"/>
                  </a:cubicBezTo>
                  <a:cubicBezTo>
                    <a:pt x="359" y="197"/>
                    <a:pt x="359" y="197"/>
                    <a:pt x="359" y="197"/>
                  </a:cubicBezTo>
                  <a:cubicBezTo>
                    <a:pt x="306" y="251"/>
                    <a:pt x="306" y="251"/>
                    <a:pt x="306" y="251"/>
                  </a:cubicBezTo>
                  <a:close/>
                  <a:moveTo>
                    <a:pt x="306" y="251"/>
                  </a:moveTo>
                  <a:cubicBezTo>
                    <a:pt x="306" y="251"/>
                    <a:pt x="306" y="251"/>
                    <a:pt x="306" y="251"/>
                  </a:cubicBezTo>
                </a:path>
              </a:pathLst>
            </a:custGeom>
            <a:solidFill>
              <a:srgbClr val="4257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52">
              <a:extLst>
                <a:ext uri="{FF2B5EF4-FFF2-40B4-BE49-F238E27FC236}">
                  <a16:creationId xmlns:a16="http://schemas.microsoft.com/office/drawing/2014/main" id="{C4F0FD13-F8CD-4F84-A54F-B4BF6C81D8E5}"/>
                </a:ext>
              </a:extLst>
            </p:cNvPr>
            <p:cNvSpPr>
              <a:spLocks noEditPoints="1"/>
            </p:cNvSpPr>
            <p:nvPr/>
          </p:nvSpPr>
          <p:spPr bwMode="auto">
            <a:xfrm>
              <a:off x="6092825" y="7391401"/>
              <a:ext cx="647700" cy="927100"/>
            </a:xfrm>
            <a:custGeom>
              <a:avLst/>
              <a:gdLst>
                <a:gd name="T0" fmla="*/ 111 w 258"/>
                <a:gd name="T1" fmla="*/ 54 h 347"/>
                <a:gd name="T2" fmla="*/ 108 w 258"/>
                <a:gd name="T3" fmla="*/ 62 h 347"/>
                <a:gd name="T4" fmla="*/ 111 w 258"/>
                <a:gd name="T5" fmla="*/ 70 h 347"/>
                <a:gd name="T6" fmla="*/ 117 w 258"/>
                <a:gd name="T7" fmla="*/ 203 h 347"/>
                <a:gd name="T8" fmla="*/ 46 w 258"/>
                <a:gd name="T9" fmla="*/ 248 h 347"/>
                <a:gd name="T10" fmla="*/ 15 w 258"/>
                <a:gd name="T11" fmla="*/ 275 h 347"/>
                <a:gd name="T12" fmla="*/ 15 w 258"/>
                <a:gd name="T13" fmla="*/ 275 h 347"/>
                <a:gd name="T14" fmla="*/ 15 w 258"/>
                <a:gd name="T15" fmla="*/ 276 h 347"/>
                <a:gd name="T16" fmla="*/ 0 w 258"/>
                <a:gd name="T17" fmla="*/ 311 h 347"/>
                <a:gd name="T18" fmla="*/ 15 w 258"/>
                <a:gd name="T19" fmla="*/ 347 h 347"/>
                <a:gd name="T20" fmla="*/ 258 w 258"/>
                <a:gd name="T21" fmla="*/ 105 h 347"/>
                <a:gd name="T22" fmla="*/ 177 w 258"/>
                <a:gd name="T23" fmla="*/ 13 h 347"/>
                <a:gd name="T24" fmla="*/ 165 w 258"/>
                <a:gd name="T25" fmla="*/ 0 h 347"/>
                <a:gd name="T26" fmla="*/ 111 w 258"/>
                <a:gd name="T27" fmla="*/ 54 h 347"/>
                <a:gd name="T28" fmla="*/ 111 w 258"/>
                <a:gd name="T29" fmla="*/ 54 h 347"/>
                <a:gd name="T30" fmla="*/ 111 w 258"/>
                <a:gd name="T31" fmla="*/ 5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8" h="347">
                  <a:moveTo>
                    <a:pt x="111" y="54"/>
                  </a:moveTo>
                  <a:cubicBezTo>
                    <a:pt x="110" y="56"/>
                    <a:pt x="108" y="59"/>
                    <a:pt x="108" y="62"/>
                  </a:cubicBezTo>
                  <a:cubicBezTo>
                    <a:pt x="108" y="65"/>
                    <a:pt x="109" y="68"/>
                    <a:pt x="111" y="70"/>
                  </a:cubicBezTo>
                  <a:cubicBezTo>
                    <a:pt x="153" y="112"/>
                    <a:pt x="147" y="173"/>
                    <a:pt x="117" y="203"/>
                  </a:cubicBezTo>
                  <a:cubicBezTo>
                    <a:pt x="97" y="223"/>
                    <a:pt x="65" y="234"/>
                    <a:pt x="46" y="248"/>
                  </a:cubicBezTo>
                  <a:cubicBezTo>
                    <a:pt x="36" y="256"/>
                    <a:pt x="25" y="265"/>
                    <a:pt x="15" y="275"/>
                  </a:cubicBezTo>
                  <a:cubicBezTo>
                    <a:pt x="15" y="275"/>
                    <a:pt x="15" y="275"/>
                    <a:pt x="15" y="275"/>
                  </a:cubicBezTo>
                  <a:cubicBezTo>
                    <a:pt x="15" y="276"/>
                    <a:pt x="15" y="276"/>
                    <a:pt x="15" y="276"/>
                  </a:cubicBezTo>
                  <a:cubicBezTo>
                    <a:pt x="20" y="271"/>
                    <a:pt x="0" y="286"/>
                    <a:pt x="0" y="311"/>
                  </a:cubicBezTo>
                  <a:cubicBezTo>
                    <a:pt x="0" y="325"/>
                    <a:pt x="6" y="337"/>
                    <a:pt x="15" y="347"/>
                  </a:cubicBezTo>
                  <a:cubicBezTo>
                    <a:pt x="258" y="105"/>
                    <a:pt x="258" y="105"/>
                    <a:pt x="258" y="105"/>
                  </a:cubicBezTo>
                  <a:cubicBezTo>
                    <a:pt x="177" y="13"/>
                    <a:pt x="177" y="13"/>
                    <a:pt x="177" y="13"/>
                  </a:cubicBezTo>
                  <a:cubicBezTo>
                    <a:pt x="165" y="0"/>
                    <a:pt x="165" y="0"/>
                    <a:pt x="165" y="0"/>
                  </a:cubicBezTo>
                  <a:cubicBezTo>
                    <a:pt x="111" y="54"/>
                    <a:pt x="111" y="54"/>
                    <a:pt x="111" y="54"/>
                  </a:cubicBezTo>
                  <a:close/>
                  <a:moveTo>
                    <a:pt x="111" y="54"/>
                  </a:moveTo>
                  <a:cubicBezTo>
                    <a:pt x="111" y="54"/>
                    <a:pt x="111" y="54"/>
                    <a:pt x="111" y="54"/>
                  </a:cubicBezTo>
                </a:path>
              </a:pathLst>
            </a:custGeom>
            <a:solidFill>
              <a:srgbClr val="3B4E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3">
              <a:extLst>
                <a:ext uri="{FF2B5EF4-FFF2-40B4-BE49-F238E27FC236}">
                  <a16:creationId xmlns:a16="http://schemas.microsoft.com/office/drawing/2014/main" id="{836C6576-2CA0-4C6D-8708-0DE8A740DD60}"/>
                </a:ext>
              </a:extLst>
            </p:cNvPr>
            <p:cNvSpPr>
              <a:spLocks noEditPoints="1"/>
            </p:cNvSpPr>
            <p:nvPr/>
          </p:nvSpPr>
          <p:spPr bwMode="auto">
            <a:xfrm>
              <a:off x="6610350" y="6938963"/>
              <a:ext cx="817563" cy="868363"/>
            </a:xfrm>
            <a:custGeom>
              <a:avLst/>
              <a:gdLst>
                <a:gd name="T0" fmla="*/ 142 w 326"/>
                <a:gd name="T1" fmla="*/ 6 h 325"/>
                <a:gd name="T2" fmla="*/ 320 w 326"/>
                <a:gd name="T3" fmla="*/ 183 h 325"/>
                <a:gd name="T4" fmla="*/ 320 w 326"/>
                <a:gd name="T5" fmla="*/ 204 h 325"/>
                <a:gd name="T6" fmla="*/ 205 w 326"/>
                <a:gd name="T7" fmla="*/ 319 h 325"/>
                <a:gd name="T8" fmla="*/ 184 w 326"/>
                <a:gd name="T9" fmla="*/ 319 h 325"/>
                <a:gd name="T10" fmla="*/ 6 w 326"/>
                <a:gd name="T11" fmla="*/ 142 h 325"/>
                <a:gd name="T12" fmla="*/ 6 w 326"/>
                <a:gd name="T13" fmla="*/ 121 h 325"/>
                <a:gd name="T14" fmla="*/ 121 w 326"/>
                <a:gd name="T15" fmla="*/ 6 h 325"/>
                <a:gd name="T16" fmla="*/ 142 w 326"/>
                <a:gd name="T17" fmla="*/ 6 h 325"/>
                <a:gd name="T18" fmla="*/ 142 w 326"/>
                <a:gd name="T19" fmla="*/ 6 h 325"/>
                <a:gd name="T20" fmla="*/ 142 w 326"/>
                <a:gd name="T21" fmla="*/ 6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6" h="325">
                  <a:moveTo>
                    <a:pt x="142" y="6"/>
                  </a:moveTo>
                  <a:cubicBezTo>
                    <a:pt x="320" y="183"/>
                    <a:pt x="320" y="183"/>
                    <a:pt x="320" y="183"/>
                  </a:cubicBezTo>
                  <a:cubicBezTo>
                    <a:pt x="326" y="189"/>
                    <a:pt x="326" y="198"/>
                    <a:pt x="320" y="204"/>
                  </a:cubicBezTo>
                  <a:cubicBezTo>
                    <a:pt x="205" y="319"/>
                    <a:pt x="205" y="319"/>
                    <a:pt x="205" y="319"/>
                  </a:cubicBezTo>
                  <a:cubicBezTo>
                    <a:pt x="199" y="325"/>
                    <a:pt x="190" y="325"/>
                    <a:pt x="184" y="319"/>
                  </a:cubicBezTo>
                  <a:cubicBezTo>
                    <a:pt x="6" y="142"/>
                    <a:pt x="6" y="142"/>
                    <a:pt x="6" y="142"/>
                  </a:cubicBezTo>
                  <a:cubicBezTo>
                    <a:pt x="0" y="136"/>
                    <a:pt x="0" y="127"/>
                    <a:pt x="6" y="121"/>
                  </a:cubicBezTo>
                  <a:cubicBezTo>
                    <a:pt x="121" y="6"/>
                    <a:pt x="121" y="6"/>
                    <a:pt x="121" y="6"/>
                  </a:cubicBezTo>
                  <a:cubicBezTo>
                    <a:pt x="127" y="0"/>
                    <a:pt x="136" y="0"/>
                    <a:pt x="142" y="6"/>
                  </a:cubicBezTo>
                  <a:close/>
                  <a:moveTo>
                    <a:pt x="142" y="6"/>
                  </a:moveTo>
                  <a:cubicBezTo>
                    <a:pt x="142" y="6"/>
                    <a:pt x="142" y="6"/>
                    <a:pt x="142" y="6"/>
                  </a:cubicBezTo>
                </a:path>
              </a:pathLst>
            </a:custGeom>
            <a:solidFill>
              <a:srgbClr val="F4F0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54">
              <a:extLst>
                <a:ext uri="{FF2B5EF4-FFF2-40B4-BE49-F238E27FC236}">
                  <a16:creationId xmlns:a16="http://schemas.microsoft.com/office/drawing/2014/main" id="{2451F29E-81CF-4BE6-86E2-BD2195F47A69}"/>
                </a:ext>
              </a:extLst>
            </p:cNvPr>
            <p:cNvSpPr>
              <a:spLocks noEditPoints="1"/>
            </p:cNvSpPr>
            <p:nvPr/>
          </p:nvSpPr>
          <p:spPr bwMode="auto">
            <a:xfrm>
              <a:off x="6443663" y="7265988"/>
              <a:ext cx="700088" cy="693738"/>
            </a:xfrm>
            <a:custGeom>
              <a:avLst/>
              <a:gdLst>
                <a:gd name="T0" fmla="*/ 112 w 441"/>
                <a:gd name="T1" fmla="*/ 0 h 437"/>
                <a:gd name="T2" fmla="*/ 441 w 441"/>
                <a:gd name="T3" fmla="*/ 316 h 437"/>
                <a:gd name="T4" fmla="*/ 321 w 441"/>
                <a:gd name="T5" fmla="*/ 437 h 437"/>
                <a:gd name="T6" fmla="*/ 0 w 441"/>
                <a:gd name="T7" fmla="*/ 121 h 437"/>
                <a:gd name="T8" fmla="*/ 112 w 441"/>
                <a:gd name="T9" fmla="*/ 0 h 437"/>
                <a:gd name="T10" fmla="*/ 112 w 441"/>
                <a:gd name="T11" fmla="*/ 0 h 437"/>
                <a:gd name="T12" fmla="*/ 112 w 441"/>
                <a:gd name="T13" fmla="*/ 0 h 437"/>
              </a:gdLst>
              <a:ahLst/>
              <a:cxnLst>
                <a:cxn ang="0">
                  <a:pos x="T0" y="T1"/>
                </a:cxn>
                <a:cxn ang="0">
                  <a:pos x="T2" y="T3"/>
                </a:cxn>
                <a:cxn ang="0">
                  <a:pos x="T4" y="T5"/>
                </a:cxn>
                <a:cxn ang="0">
                  <a:pos x="T6" y="T7"/>
                </a:cxn>
                <a:cxn ang="0">
                  <a:pos x="T8" y="T9"/>
                </a:cxn>
                <a:cxn ang="0">
                  <a:pos x="T10" y="T11"/>
                </a:cxn>
                <a:cxn ang="0">
                  <a:pos x="T12" y="T13"/>
                </a:cxn>
              </a:cxnLst>
              <a:rect l="0" t="0" r="r" b="b"/>
              <a:pathLst>
                <a:path w="441" h="437">
                  <a:moveTo>
                    <a:pt x="112" y="0"/>
                  </a:moveTo>
                  <a:lnTo>
                    <a:pt x="441" y="316"/>
                  </a:lnTo>
                  <a:lnTo>
                    <a:pt x="321" y="437"/>
                  </a:lnTo>
                  <a:lnTo>
                    <a:pt x="0" y="121"/>
                  </a:lnTo>
                  <a:lnTo>
                    <a:pt x="112" y="0"/>
                  </a:lnTo>
                  <a:close/>
                  <a:moveTo>
                    <a:pt x="112" y="0"/>
                  </a:moveTo>
                  <a:lnTo>
                    <a:pt x="112" y="0"/>
                  </a:lnTo>
                  <a:close/>
                </a:path>
              </a:pathLst>
            </a:custGeom>
            <a:solidFill>
              <a:srgbClr val="D4D5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5">
              <a:extLst>
                <a:ext uri="{FF2B5EF4-FFF2-40B4-BE49-F238E27FC236}">
                  <a16:creationId xmlns:a16="http://schemas.microsoft.com/office/drawing/2014/main" id="{08604223-F46B-4CB1-B807-6F14A941B46A}"/>
                </a:ext>
              </a:extLst>
            </p:cNvPr>
            <p:cNvSpPr>
              <a:spLocks noEditPoints="1"/>
            </p:cNvSpPr>
            <p:nvPr/>
          </p:nvSpPr>
          <p:spPr bwMode="auto">
            <a:xfrm>
              <a:off x="6443663" y="7265988"/>
              <a:ext cx="700088" cy="693738"/>
            </a:xfrm>
            <a:custGeom>
              <a:avLst/>
              <a:gdLst>
                <a:gd name="T0" fmla="*/ 112 w 441"/>
                <a:gd name="T1" fmla="*/ 0 h 437"/>
                <a:gd name="T2" fmla="*/ 441 w 441"/>
                <a:gd name="T3" fmla="*/ 316 h 437"/>
                <a:gd name="T4" fmla="*/ 321 w 441"/>
                <a:gd name="T5" fmla="*/ 437 h 437"/>
                <a:gd name="T6" fmla="*/ 0 w 441"/>
                <a:gd name="T7" fmla="*/ 121 h 437"/>
                <a:gd name="T8" fmla="*/ 112 w 441"/>
                <a:gd name="T9" fmla="*/ 0 h 437"/>
                <a:gd name="T10" fmla="*/ 112 w 441"/>
                <a:gd name="T11" fmla="*/ 0 h 437"/>
                <a:gd name="T12" fmla="*/ 112 w 441"/>
                <a:gd name="T13" fmla="*/ 0 h 437"/>
              </a:gdLst>
              <a:ahLst/>
              <a:cxnLst>
                <a:cxn ang="0">
                  <a:pos x="T0" y="T1"/>
                </a:cxn>
                <a:cxn ang="0">
                  <a:pos x="T2" y="T3"/>
                </a:cxn>
                <a:cxn ang="0">
                  <a:pos x="T4" y="T5"/>
                </a:cxn>
                <a:cxn ang="0">
                  <a:pos x="T6" y="T7"/>
                </a:cxn>
                <a:cxn ang="0">
                  <a:pos x="T8" y="T9"/>
                </a:cxn>
                <a:cxn ang="0">
                  <a:pos x="T10" y="T11"/>
                </a:cxn>
                <a:cxn ang="0">
                  <a:pos x="T12" y="T13"/>
                </a:cxn>
              </a:cxnLst>
              <a:rect l="0" t="0" r="r" b="b"/>
              <a:pathLst>
                <a:path w="441" h="437">
                  <a:moveTo>
                    <a:pt x="112" y="0"/>
                  </a:moveTo>
                  <a:lnTo>
                    <a:pt x="441" y="316"/>
                  </a:lnTo>
                  <a:lnTo>
                    <a:pt x="321" y="437"/>
                  </a:lnTo>
                  <a:lnTo>
                    <a:pt x="0" y="121"/>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56">
              <a:extLst>
                <a:ext uri="{FF2B5EF4-FFF2-40B4-BE49-F238E27FC236}">
                  <a16:creationId xmlns:a16="http://schemas.microsoft.com/office/drawing/2014/main" id="{E3EB995D-D914-42FA-83D9-CF79977955D3}"/>
                </a:ext>
              </a:extLst>
            </p:cNvPr>
            <p:cNvSpPr>
              <a:spLocks noEditPoints="1"/>
            </p:cNvSpPr>
            <p:nvPr/>
          </p:nvSpPr>
          <p:spPr bwMode="auto">
            <a:xfrm>
              <a:off x="6443663" y="7265988"/>
              <a:ext cx="441325" cy="446088"/>
            </a:xfrm>
            <a:custGeom>
              <a:avLst/>
              <a:gdLst>
                <a:gd name="T0" fmla="*/ 112 w 278"/>
                <a:gd name="T1" fmla="*/ 0 h 281"/>
                <a:gd name="T2" fmla="*/ 278 w 278"/>
                <a:gd name="T3" fmla="*/ 160 h 281"/>
                <a:gd name="T4" fmla="*/ 163 w 278"/>
                <a:gd name="T5" fmla="*/ 281 h 281"/>
                <a:gd name="T6" fmla="*/ 0 w 278"/>
                <a:gd name="T7" fmla="*/ 123 h 281"/>
                <a:gd name="T8" fmla="*/ 112 w 278"/>
                <a:gd name="T9" fmla="*/ 0 h 281"/>
                <a:gd name="T10" fmla="*/ 112 w 278"/>
                <a:gd name="T11" fmla="*/ 0 h 281"/>
                <a:gd name="T12" fmla="*/ 112 w 278"/>
                <a:gd name="T13" fmla="*/ 0 h 281"/>
              </a:gdLst>
              <a:ahLst/>
              <a:cxnLst>
                <a:cxn ang="0">
                  <a:pos x="T0" y="T1"/>
                </a:cxn>
                <a:cxn ang="0">
                  <a:pos x="T2" y="T3"/>
                </a:cxn>
                <a:cxn ang="0">
                  <a:pos x="T4" y="T5"/>
                </a:cxn>
                <a:cxn ang="0">
                  <a:pos x="T6" y="T7"/>
                </a:cxn>
                <a:cxn ang="0">
                  <a:pos x="T8" y="T9"/>
                </a:cxn>
                <a:cxn ang="0">
                  <a:pos x="T10" y="T11"/>
                </a:cxn>
                <a:cxn ang="0">
                  <a:pos x="T12" y="T13"/>
                </a:cxn>
              </a:cxnLst>
              <a:rect l="0" t="0" r="r" b="b"/>
              <a:pathLst>
                <a:path w="278" h="281">
                  <a:moveTo>
                    <a:pt x="112" y="0"/>
                  </a:moveTo>
                  <a:lnTo>
                    <a:pt x="278" y="160"/>
                  </a:lnTo>
                  <a:lnTo>
                    <a:pt x="163" y="281"/>
                  </a:lnTo>
                  <a:lnTo>
                    <a:pt x="0" y="123"/>
                  </a:lnTo>
                  <a:lnTo>
                    <a:pt x="112" y="0"/>
                  </a:lnTo>
                  <a:close/>
                  <a:moveTo>
                    <a:pt x="112" y="0"/>
                  </a:moveTo>
                  <a:lnTo>
                    <a:pt x="112" y="0"/>
                  </a:lnTo>
                  <a:close/>
                </a:path>
              </a:pathLst>
            </a:custGeom>
            <a:solidFill>
              <a:srgbClr val="C8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57">
              <a:extLst>
                <a:ext uri="{FF2B5EF4-FFF2-40B4-BE49-F238E27FC236}">
                  <a16:creationId xmlns:a16="http://schemas.microsoft.com/office/drawing/2014/main" id="{C85C8717-2551-4B09-9FBC-98E55D7F7CFC}"/>
                </a:ext>
              </a:extLst>
            </p:cNvPr>
            <p:cNvSpPr>
              <a:spLocks noEditPoints="1"/>
            </p:cNvSpPr>
            <p:nvPr/>
          </p:nvSpPr>
          <p:spPr bwMode="auto">
            <a:xfrm>
              <a:off x="6443663" y="7265988"/>
              <a:ext cx="441325" cy="446088"/>
            </a:xfrm>
            <a:custGeom>
              <a:avLst/>
              <a:gdLst>
                <a:gd name="T0" fmla="*/ 112 w 278"/>
                <a:gd name="T1" fmla="*/ 0 h 281"/>
                <a:gd name="T2" fmla="*/ 278 w 278"/>
                <a:gd name="T3" fmla="*/ 160 h 281"/>
                <a:gd name="T4" fmla="*/ 163 w 278"/>
                <a:gd name="T5" fmla="*/ 281 h 281"/>
                <a:gd name="T6" fmla="*/ 0 w 278"/>
                <a:gd name="T7" fmla="*/ 123 h 281"/>
                <a:gd name="T8" fmla="*/ 112 w 278"/>
                <a:gd name="T9" fmla="*/ 0 h 281"/>
                <a:gd name="T10" fmla="*/ 112 w 278"/>
                <a:gd name="T11" fmla="*/ 0 h 281"/>
                <a:gd name="T12" fmla="*/ 112 w 278"/>
                <a:gd name="T13" fmla="*/ 0 h 281"/>
              </a:gdLst>
              <a:ahLst/>
              <a:cxnLst>
                <a:cxn ang="0">
                  <a:pos x="T0" y="T1"/>
                </a:cxn>
                <a:cxn ang="0">
                  <a:pos x="T2" y="T3"/>
                </a:cxn>
                <a:cxn ang="0">
                  <a:pos x="T4" y="T5"/>
                </a:cxn>
                <a:cxn ang="0">
                  <a:pos x="T6" y="T7"/>
                </a:cxn>
                <a:cxn ang="0">
                  <a:pos x="T8" y="T9"/>
                </a:cxn>
                <a:cxn ang="0">
                  <a:pos x="T10" y="T11"/>
                </a:cxn>
                <a:cxn ang="0">
                  <a:pos x="T12" y="T13"/>
                </a:cxn>
              </a:cxnLst>
              <a:rect l="0" t="0" r="r" b="b"/>
              <a:pathLst>
                <a:path w="278" h="281">
                  <a:moveTo>
                    <a:pt x="112" y="0"/>
                  </a:moveTo>
                  <a:lnTo>
                    <a:pt x="278" y="160"/>
                  </a:lnTo>
                  <a:lnTo>
                    <a:pt x="163" y="281"/>
                  </a:lnTo>
                  <a:lnTo>
                    <a:pt x="0" y="123"/>
                  </a:lnTo>
                  <a:lnTo>
                    <a:pt x="112" y="0"/>
                  </a:lnTo>
                  <a:moveTo>
                    <a:pt x="112" y="0"/>
                  </a:move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58">
              <a:extLst>
                <a:ext uri="{FF2B5EF4-FFF2-40B4-BE49-F238E27FC236}">
                  <a16:creationId xmlns:a16="http://schemas.microsoft.com/office/drawing/2014/main" id="{9ED6A8A9-38E5-43A4-8415-A88059AF66C1}"/>
                </a:ext>
              </a:extLst>
            </p:cNvPr>
            <p:cNvSpPr>
              <a:spLocks noEditPoints="1"/>
            </p:cNvSpPr>
            <p:nvPr/>
          </p:nvSpPr>
          <p:spPr bwMode="auto">
            <a:xfrm>
              <a:off x="6810375" y="7654926"/>
              <a:ext cx="187325" cy="198438"/>
            </a:xfrm>
            <a:custGeom>
              <a:avLst/>
              <a:gdLst>
                <a:gd name="T0" fmla="*/ 7 w 75"/>
                <a:gd name="T1" fmla="*/ 6 h 74"/>
                <a:gd name="T2" fmla="*/ 7 w 75"/>
                <a:gd name="T3" fmla="*/ 30 h 74"/>
                <a:gd name="T4" fmla="*/ 31 w 75"/>
                <a:gd name="T5" fmla="*/ 30 h 74"/>
                <a:gd name="T6" fmla="*/ 31 w 75"/>
                <a:gd name="T7" fmla="*/ 6 h 74"/>
                <a:gd name="T8" fmla="*/ 7 w 75"/>
                <a:gd name="T9" fmla="*/ 6 h 74"/>
                <a:gd name="T10" fmla="*/ 68 w 75"/>
                <a:gd name="T11" fmla="*/ 43 h 74"/>
                <a:gd name="T12" fmla="*/ 45 w 75"/>
                <a:gd name="T13" fmla="*/ 43 h 74"/>
                <a:gd name="T14" fmla="*/ 45 w 75"/>
                <a:gd name="T15" fmla="*/ 67 h 74"/>
                <a:gd name="T16" fmla="*/ 68 w 75"/>
                <a:gd name="T17" fmla="*/ 67 h 74"/>
                <a:gd name="T18" fmla="*/ 68 w 75"/>
                <a:gd name="T19" fmla="*/ 43 h 74"/>
                <a:gd name="T20" fmla="*/ 68 w 75"/>
                <a:gd name="T21" fmla="*/ 43 h 74"/>
                <a:gd name="T22" fmla="*/ 68 w 75"/>
                <a:gd name="T23" fmla="*/ 4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74">
                  <a:moveTo>
                    <a:pt x="7" y="6"/>
                  </a:moveTo>
                  <a:cubicBezTo>
                    <a:pt x="0" y="13"/>
                    <a:pt x="0" y="23"/>
                    <a:pt x="7" y="30"/>
                  </a:cubicBezTo>
                  <a:cubicBezTo>
                    <a:pt x="14" y="36"/>
                    <a:pt x="24" y="36"/>
                    <a:pt x="31" y="30"/>
                  </a:cubicBezTo>
                  <a:cubicBezTo>
                    <a:pt x="37" y="23"/>
                    <a:pt x="37" y="13"/>
                    <a:pt x="31" y="6"/>
                  </a:cubicBezTo>
                  <a:cubicBezTo>
                    <a:pt x="24" y="0"/>
                    <a:pt x="14" y="0"/>
                    <a:pt x="7" y="6"/>
                  </a:cubicBezTo>
                  <a:close/>
                  <a:moveTo>
                    <a:pt x="68" y="43"/>
                  </a:moveTo>
                  <a:cubicBezTo>
                    <a:pt x="62" y="37"/>
                    <a:pt x="51" y="37"/>
                    <a:pt x="45" y="43"/>
                  </a:cubicBezTo>
                  <a:cubicBezTo>
                    <a:pt x="38" y="50"/>
                    <a:pt x="38" y="60"/>
                    <a:pt x="45" y="67"/>
                  </a:cubicBezTo>
                  <a:cubicBezTo>
                    <a:pt x="51" y="74"/>
                    <a:pt x="62" y="74"/>
                    <a:pt x="68" y="67"/>
                  </a:cubicBezTo>
                  <a:cubicBezTo>
                    <a:pt x="75" y="60"/>
                    <a:pt x="75" y="50"/>
                    <a:pt x="68" y="43"/>
                  </a:cubicBezTo>
                  <a:close/>
                  <a:moveTo>
                    <a:pt x="68" y="43"/>
                  </a:moveTo>
                  <a:cubicBezTo>
                    <a:pt x="68" y="43"/>
                    <a:pt x="68" y="43"/>
                    <a:pt x="68" y="43"/>
                  </a:cubicBezTo>
                </a:path>
              </a:pathLst>
            </a:custGeom>
            <a:solidFill>
              <a:srgbClr val="BEBF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59">
              <a:extLst>
                <a:ext uri="{FF2B5EF4-FFF2-40B4-BE49-F238E27FC236}">
                  <a16:creationId xmlns:a16="http://schemas.microsoft.com/office/drawing/2014/main" id="{96442FC8-8F41-42E2-A9B8-E76B66EAF327}"/>
                </a:ext>
              </a:extLst>
            </p:cNvPr>
            <p:cNvSpPr>
              <a:spLocks noEditPoints="1"/>
            </p:cNvSpPr>
            <p:nvPr/>
          </p:nvSpPr>
          <p:spPr bwMode="auto">
            <a:xfrm>
              <a:off x="6740525" y="6978651"/>
              <a:ext cx="641350" cy="685800"/>
            </a:xfrm>
            <a:custGeom>
              <a:avLst/>
              <a:gdLst>
                <a:gd name="T0" fmla="*/ 253 w 256"/>
                <a:gd name="T1" fmla="*/ 153 h 256"/>
                <a:gd name="T2" fmla="*/ 243 w 256"/>
                <a:gd name="T3" fmla="*/ 153 h 256"/>
                <a:gd name="T4" fmla="*/ 153 w 256"/>
                <a:gd name="T5" fmla="*/ 242 h 256"/>
                <a:gd name="T6" fmla="*/ 153 w 256"/>
                <a:gd name="T7" fmla="*/ 253 h 256"/>
                <a:gd name="T8" fmla="*/ 163 w 256"/>
                <a:gd name="T9" fmla="*/ 253 h 256"/>
                <a:gd name="T10" fmla="*/ 253 w 256"/>
                <a:gd name="T11" fmla="*/ 164 h 256"/>
                <a:gd name="T12" fmla="*/ 253 w 256"/>
                <a:gd name="T13" fmla="*/ 153 h 256"/>
                <a:gd name="T14" fmla="*/ 228 w 256"/>
                <a:gd name="T15" fmla="*/ 128 h 256"/>
                <a:gd name="T16" fmla="*/ 218 w 256"/>
                <a:gd name="T17" fmla="*/ 128 h 256"/>
                <a:gd name="T18" fmla="*/ 128 w 256"/>
                <a:gd name="T19" fmla="*/ 218 h 256"/>
                <a:gd name="T20" fmla="*/ 128 w 256"/>
                <a:gd name="T21" fmla="*/ 228 h 256"/>
                <a:gd name="T22" fmla="*/ 138 w 256"/>
                <a:gd name="T23" fmla="*/ 228 h 256"/>
                <a:gd name="T24" fmla="*/ 228 w 256"/>
                <a:gd name="T25" fmla="*/ 139 h 256"/>
                <a:gd name="T26" fmla="*/ 228 w 256"/>
                <a:gd name="T27" fmla="*/ 128 h 256"/>
                <a:gd name="T28" fmla="*/ 178 w 256"/>
                <a:gd name="T29" fmla="*/ 78 h 256"/>
                <a:gd name="T30" fmla="*/ 167 w 256"/>
                <a:gd name="T31" fmla="*/ 78 h 256"/>
                <a:gd name="T32" fmla="*/ 78 w 256"/>
                <a:gd name="T33" fmla="*/ 167 h 256"/>
                <a:gd name="T34" fmla="*/ 78 w 256"/>
                <a:gd name="T35" fmla="*/ 178 h 256"/>
                <a:gd name="T36" fmla="*/ 88 w 256"/>
                <a:gd name="T37" fmla="*/ 178 h 256"/>
                <a:gd name="T38" fmla="*/ 178 w 256"/>
                <a:gd name="T39" fmla="*/ 89 h 256"/>
                <a:gd name="T40" fmla="*/ 178 w 256"/>
                <a:gd name="T41" fmla="*/ 78 h 256"/>
                <a:gd name="T42" fmla="*/ 153 w 256"/>
                <a:gd name="T43" fmla="*/ 54 h 256"/>
                <a:gd name="T44" fmla="*/ 143 w 256"/>
                <a:gd name="T45" fmla="*/ 54 h 256"/>
                <a:gd name="T46" fmla="*/ 53 w 256"/>
                <a:gd name="T47" fmla="*/ 142 h 256"/>
                <a:gd name="T48" fmla="*/ 53 w 256"/>
                <a:gd name="T49" fmla="*/ 153 h 256"/>
                <a:gd name="T50" fmla="*/ 63 w 256"/>
                <a:gd name="T51" fmla="*/ 153 h 256"/>
                <a:gd name="T52" fmla="*/ 153 w 256"/>
                <a:gd name="T53" fmla="*/ 64 h 256"/>
                <a:gd name="T54" fmla="*/ 153 w 256"/>
                <a:gd name="T55" fmla="*/ 54 h 256"/>
                <a:gd name="T56" fmla="*/ 128 w 256"/>
                <a:gd name="T57" fmla="*/ 28 h 256"/>
                <a:gd name="T58" fmla="*/ 117 w 256"/>
                <a:gd name="T59" fmla="*/ 28 h 256"/>
                <a:gd name="T60" fmla="*/ 28 w 256"/>
                <a:gd name="T61" fmla="*/ 117 h 256"/>
                <a:gd name="T62" fmla="*/ 28 w 256"/>
                <a:gd name="T63" fmla="*/ 128 h 256"/>
                <a:gd name="T64" fmla="*/ 38 w 256"/>
                <a:gd name="T65" fmla="*/ 128 h 256"/>
                <a:gd name="T66" fmla="*/ 128 w 256"/>
                <a:gd name="T67" fmla="*/ 39 h 256"/>
                <a:gd name="T68" fmla="*/ 128 w 256"/>
                <a:gd name="T69" fmla="*/ 28 h 256"/>
                <a:gd name="T70" fmla="*/ 103 w 256"/>
                <a:gd name="T71" fmla="*/ 3 h 256"/>
                <a:gd name="T72" fmla="*/ 92 w 256"/>
                <a:gd name="T73" fmla="*/ 3 h 256"/>
                <a:gd name="T74" fmla="*/ 3 w 256"/>
                <a:gd name="T75" fmla="*/ 93 h 256"/>
                <a:gd name="T76" fmla="*/ 3 w 256"/>
                <a:gd name="T77" fmla="*/ 103 h 256"/>
                <a:gd name="T78" fmla="*/ 13 w 256"/>
                <a:gd name="T79" fmla="*/ 103 h 256"/>
                <a:gd name="T80" fmla="*/ 103 w 256"/>
                <a:gd name="T81" fmla="*/ 14 h 256"/>
                <a:gd name="T82" fmla="*/ 103 w 256"/>
                <a:gd name="T83" fmla="*/ 3 h 256"/>
                <a:gd name="T84" fmla="*/ 103 w 256"/>
                <a:gd name="T85" fmla="*/ 3 h 256"/>
                <a:gd name="T86" fmla="*/ 103 w 256"/>
                <a:gd name="T87" fmla="*/ 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6" h="256">
                  <a:moveTo>
                    <a:pt x="253" y="153"/>
                  </a:moveTo>
                  <a:cubicBezTo>
                    <a:pt x="250" y="150"/>
                    <a:pt x="245" y="150"/>
                    <a:pt x="243" y="153"/>
                  </a:cubicBezTo>
                  <a:cubicBezTo>
                    <a:pt x="153" y="242"/>
                    <a:pt x="153" y="242"/>
                    <a:pt x="153" y="242"/>
                  </a:cubicBezTo>
                  <a:cubicBezTo>
                    <a:pt x="150" y="245"/>
                    <a:pt x="150" y="250"/>
                    <a:pt x="153" y="253"/>
                  </a:cubicBezTo>
                  <a:cubicBezTo>
                    <a:pt x="156" y="256"/>
                    <a:pt x="160" y="256"/>
                    <a:pt x="163" y="253"/>
                  </a:cubicBezTo>
                  <a:cubicBezTo>
                    <a:pt x="253" y="164"/>
                    <a:pt x="253" y="164"/>
                    <a:pt x="253" y="164"/>
                  </a:cubicBezTo>
                  <a:cubicBezTo>
                    <a:pt x="256" y="161"/>
                    <a:pt x="256" y="156"/>
                    <a:pt x="253" y="153"/>
                  </a:cubicBezTo>
                  <a:close/>
                  <a:moveTo>
                    <a:pt x="228" y="128"/>
                  </a:moveTo>
                  <a:cubicBezTo>
                    <a:pt x="225" y="125"/>
                    <a:pt x="221" y="125"/>
                    <a:pt x="218" y="128"/>
                  </a:cubicBezTo>
                  <a:cubicBezTo>
                    <a:pt x="128" y="218"/>
                    <a:pt x="128" y="218"/>
                    <a:pt x="128" y="218"/>
                  </a:cubicBezTo>
                  <a:cubicBezTo>
                    <a:pt x="125" y="220"/>
                    <a:pt x="125" y="225"/>
                    <a:pt x="128" y="228"/>
                  </a:cubicBezTo>
                  <a:cubicBezTo>
                    <a:pt x="131" y="231"/>
                    <a:pt x="135" y="231"/>
                    <a:pt x="138" y="228"/>
                  </a:cubicBezTo>
                  <a:cubicBezTo>
                    <a:pt x="228" y="139"/>
                    <a:pt x="228" y="139"/>
                    <a:pt x="228" y="139"/>
                  </a:cubicBezTo>
                  <a:cubicBezTo>
                    <a:pt x="231" y="136"/>
                    <a:pt x="231" y="131"/>
                    <a:pt x="228" y="128"/>
                  </a:cubicBezTo>
                  <a:close/>
                  <a:moveTo>
                    <a:pt x="178" y="78"/>
                  </a:moveTo>
                  <a:cubicBezTo>
                    <a:pt x="175" y="76"/>
                    <a:pt x="170" y="76"/>
                    <a:pt x="167" y="78"/>
                  </a:cubicBezTo>
                  <a:cubicBezTo>
                    <a:pt x="78" y="167"/>
                    <a:pt x="78" y="167"/>
                    <a:pt x="78" y="167"/>
                  </a:cubicBezTo>
                  <a:cubicBezTo>
                    <a:pt x="75" y="170"/>
                    <a:pt x="75" y="175"/>
                    <a:pt x="78" y="178"/>
                  </a:cubicBezTo>
                  <a:cubicBezTo>
                    <a:pt x="81" y="181"/>
                    <a:pt x="85" y="181"/>
                    <a:pt x="88" y="178"/>
                  </a:cubicBezTo>
                  <a:cubicBezTo>
                    <a:pt x="178" y="89"/>
                    <a:pt x="178" y="89"/>
                    <a:pt x="178" y="89"/>
                  </a:cubicBezTo>
                  <a:cubicBezTo>
                    <a:pt x="181" y="86"/>
                    <a:pt x="181" y="81"/>
                    <a:pt x="178" y="78"/>
                  </a:cubicBezTo>
                  <a:close/>
                  <a:moveTo>
                    <a:pt x="153" y="54"/>
                  </a:moveTo>
                  <a:cubicBezTo>
                    <a:pt x="150" y="51"/>
                    <a:pt x="145" y="51"/>
                    <a:pt x="143" y="54"/>
                  </a:cubicBezTo>
                  <a:cubicBezTo>
                    <a:pt x="53" y="142"/>
                    <a:pt x="53" y="142"/>
                    <a:pt x="53" y="142"/>
                  </a:cubicBezTo>
                  <a:cubicBezTo>
                    <a:pt x="50" y="145"/>
                    <a:pt x="50" y="150"/>
                    <a:pt x="53" y="153"/>
                  </a:cubicBezTo>
                  <a:cubicBezTo>
                    <a:pt x="56" y="156"/>
                    <a:pt x="60" y="156"/>
                    <a:pt x="63" y="153"/>
                  </a:cubicBezTo>
                  <a:cubicBezTo>
                    <a:pt x="153" y="64"/>
                    <a:pt x="153" y="64"/>
                    <a:pt x="153" y="64"/>
                  </a:cubicBezTo>
                  <a:cubicBezTo>
                    <a:pt x="156" y="61"/>
                    <a:pt x="156" y="56"/>
                    <a:pt x="153" y="54"/>
                  </a:cubicBezTo>
                  <a:close/>
                  <a:moveTo>
                    <a:pt x="128" y="28"/>
                  </a:moveTo>
                  <a:cubicBezTo>
                    <a:pt x="125" y="25"/>
                    <a:pt x="120" y="25"/>
                    <a:pt x="117" y="28"/>
                  </a:cubicBezTo>
                  <a:cubicBezTo>
                    <a:pt x="28" y="117"/>
                    <a:pt x="28" y="117"/>
                    <a:pt x="28" y="117"/>
                  </a:cubicBezTo>
                  <a:cubicBezTo>
                    <a:pt x="25" y="120"/>
                    <a:pt x="25" y="125"/>
                    <a:pt x="28" y="128"/>
                  </a:cubicBezTo>
                  <a:cubicBezTo>
                    <a:pt x="31" y="131"/>
                    <a:pt x="35" y="131"/>
                    <a:pt x="38" y="128"/>
                  </a:cubicBezTo>
                  <a:cubicBezTo>
                    <a:pt x="128" y="39"/>
                    <a:pt x="128" y="39"/>
                    <a:pt x="128" y="39"/>
                  </a:cubicBezTo>
                  <a:cubicBezTo>
                    <a:pt x="131" y="36"/>
                    <a:pt x="131" y="31"/>
                    <a:pt x="128" y="28"/>
                  </a:cubicBezTo>
                  <a:close/>
                  <a:moveTo>
                    <a:pt x="103" y="3"/>
                  </a:moveTo>
                  <a:cubicBezTo>
                    <a:pt x="100" y="0"/>
                    <a:pt x="95" y="0"/>
                    <a:pt x="92" y="3"/>
                  </a:cubicBezTo>
                  <a:cubicBezTo>
                    <a:pt x="3" y="93"/>
                    <a:pt x="3" y="93"/>
                    <a:pt x="3" y="93"/>
                  </a:cubicBezTo>
                  <a:cubicBezTo>
                    <a:pt x="0" y="95"/>
                    <a:pt x="0" y="100"/>
                    <a:pt x="3" y="103"/>
                  </a:cubicBezTo>
                  <a:cubicBezTo>
                    <a:pt x="6" y="106"/>
                    <a:pt x="10" y="106"/>
                    <a:pt x="13" y="103"/>
                  </a:cubicBezTo>
                  <a:cubicBezTo>
                    <a:pt x="103" y="14"/>
                    <a:pt x="103" y="14"/>
                    <a:pt x="103" y="14"/>
                  </a:cubicBezTo>
                  <a:cubicBezTo>
                    <a:pt x="106" y="11"/>
                    <a:pt x="106" y="6"/>
                    <a:pt x="103" y="3"/>
                  </a:cubicBezTo>
                  <a:close/>
                  <a:moveTo>
                    <a:pt x="103" y="3"/>
                  </a:moveTo>
                  <a:cubicBezTo>
                    <a:pt x="103" y="3"/>
                    <a:pt x="103" y="3"/>
                    <a:pt x="103" y="3"/>
                  </a:cubicBezTo>
                </a:path>
              </a:pathLst>
            </a:custGeom>
            <a:solidFill>
              <a:srgbClr val="E7E3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60">
              <a:extLst>
                <a:ext uri="{FF2B5EF4-FFF2-40B4-BE49-F238E27FC236}">
                  <a16:creationId xmlns:a16="http://schemas.microsoft.com/office/drawing/2014/main" id="{8FEC757B-159D-4CC0-82F1-1773655FA002}"/>
                </a:ext>
              </a:extLst>
            </p:cNvPr>
            <p:cNvSpPr>
              <a:spLocks noEditPoints="1"/>
            </p:cNvSpPr>
            <p:nvPr/>
          </p:nvSpPr>
          <p:spPr bwMode="auto">
            <a:xfrm>
              <a:off x="6883400" y="6938963"/>
              <a:ext cx="544513" cy="612775"/>
            </a:xfrm>
            <a:custGeom>
              <a:avLst/>
              <a:gdLst>
                <a:gd name="T0" fmla="*/ 211 w 217"/>
                <a:gd name="T1" fmla="*/ 183 h 229"/>
                <a:gd name="T2" fmla="*/ 33 w 217"/>
                <a:gd name="T3" fmla="*/ 5 h 229"/>
                <a:gd name="T4" fmla="*/ 12 w 217"/>
                <a:gd name="T5" fmla="*/ 5 h 229"/>
                <a:gd name="T6" fmla="*/ 0 w 217"/>
                <a:gd name="T7" fmla="*/ 18 h 229"/>
                <a:gd name="T8" fmla="*/ 78 w 217"/>
                <a:gd name="T9" fmla="*/ 96 h 229"/>
                <a:gd name="T10" fmla="*/ 72 w 217"/>
                <a:gd name="T11" fmla="*/ 132 h 229"/>
                <a:gd name="T12" fmla="*/ 62 w 217"/>
                <a:gd name="T13" fmla="*/ 144 h 229"/>
                <a:gd name="T14" fmla="*/ 62 w 217"/>
                <a:gd name="T15" fmla="*/ 166 h 229"/>
                <a:gd name="T16" fmla="*/ 85 w 217"/>
                <a:gd name="T17" fmla="*/ 165 h 229"/>
                <a:gd name="T18" fmla="*/ 54 w 217"/>
                <a:gd name="T19" fmla="*/ 195 h 229"/>
                <a:gd name="T20" fmla="*/ 54 w 217"/>
                <a:gd name="T21" fmla="*/ 216 h 229"/>
                <a:gd name="T22" fmla="*/ 76 w 217"/>
                <a:gd name="T23" fmla="*/ 216 h 229"/>
                <a:gd name="T24" fmla="*/ 91 w 217"/>
                <a:gd name="T25" fmla="*/ 202 h 229"/>
                <a:gd name="T26" fmla="*/ 91 w 217"/>
                <a:gd name="T27" fmla="*/ 223 h 229"/>
                <a:gd name="T28" fmla="*/ 111 w 217"/>
                <a:gd name="T29" fmla="*/ 223 h 229"/>
                <a:gd name="T30" fmla="*/ 137 w 217"/>
                <a:gd name="T31" fmla="*/ 196 h 229"/>
                <a:gd name="T32" fmla="*/ 180 w 217"/>
                <a:gd name="T33" fmla="*/ 196 h 229"/>
                <a:gd name="T34" fmla="*/ 199 w 217"/>
                <a:gd name="T35" fmla="*/ 215 h 229"/>
                <a:gd name="T36" fmla="*/ 211 w 217"/>
                <a:gd name="T37" fmla="*/ 203 h 229"/>
                <a:gd name="T38" fmla="*/ 211 w 217"/>
                <a:gd name="T39" fmla="*/ 183 h 229"/>
                <a:gd name="T40" fmla="*/ 211 w 217"/>
                <a:gd name="T41" fmla="*/ 183 h 229"/>
                <a:gd name="T42" fmla="*/ 211 w 217"/>
                <a:gd name="T43" fmla="*/ 18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7" h="229">
                  <a:moveTo>
                    <a:pt x="211" y="183"/>
                  </a:moveTo>
                  <a:cubicBezTo>
                    <a:pt x="33" y="5"/>
                    <a:pt x="33" y="5"/>
                    <a:pt x="33" y="5"/>
                  </a:cubicBezTo>
                  <a:cubicBezTo>
                    <a:pt x="27" y="0"/>
                    <a:pt x="18" y="0"/>
                    <a:pt x="12" y="5"/>
                  </a:cubicBezTo>
                  <a:cubicBezTo>
                    <a:pt x="0" y="18"/>
                    <a:pt x="0" y="18"/>
                    <a:pt x="0" y="18"/>
                  </a:cubicBezTo>
                  <a:cubicBezTo>
                    <a:pt x="78" y="96"/>
                    <a:pt x="78" y="96"/>
                    <a:pt x="78" y="96"/>
                  </a:cubicBezTo>
                  <a:cubicBezTo>
                    <a:pt x="85" y="108"/>
                    <a:pt x="83" y="123"/>
                    <a:pt x="72" y="132"/>
                  </a:cubicBezTo>
                  <a:cubicBezTo>
                    <a:pt x="62" y="144"/>
                    <a:pt x="62" y="144"/>
                    <a:pt x="62" y="144"/>
                  </a:cubicBezTo>
                  <a:cubicBezTo>
                    <a:pt x="55" y="150"/>
                    <a:pt x="55" y="160"/>
                    <a:pt x="62" y="166"/>
                  </a:cubicBezTo>
                  <a:cubicBezTo>
                    <a:pt x="69" y="171"/>
                    <a:pt x="80" y="171"/>
                    <a:pt x="85" y="165"/>
                  </a:cubicBezTo>
                  <a:cubicBezTo>
                    <a:pt x="54" y="195"/>
                    <a:pt x="54" y="195"/>
                    <a:pt x="54" y="195"/>
                  </a:cubicBezTo>
                  <a:cubicBezTo>
                    <a:pt x="48" y="201"/>
                    <a:pt x="48" y="210"/>
                    <a:pt x="54" y="216"/>
                  </a:cubicBezTo>
                  <a:cubicBezTo>
                    <a:pt x="61" y="222"/>
                    <a:pt x="70" y="222"/>
                    <a:pt x="76" y="216"/>
                  </a:cubicBezTo>
                  <a:cubicBezTo>
                    <a:pt x="91" y="202"/>
                    <a:pt x="91" y="202"/>
                    <a:pt x="91" y="202"/>
                  </a:cubicBezTo>
                  <a:cubicBezTo>
                    <a:pt x="85" y="208"/>
                    <a:pt x="85" y="217"/>
                    <a:pt x="91" y="223"/>
                  </a:cubicBezTo>
                  <a:cubicBezTo>
                    <a:pt x="96" y="229"/>
                    <a:pt x="105" y="229"/>
                    <a:pt x="111" y="223"/>
                  </a:cubicBezTo>
                  <a:cubicBezTo>
                    <a:pt x="137" y="196"/>
                    <a:pt x="137" y="196"/>
                    <a:pt x="137" y="196"/>
                  </a:cubicBezTo>
                  <a:cubicBezTo>
                    <a:pt x="149" y="184"/>
                    <a:pt x="168" y="184"/>
                    <a:pt x="180" y="196"/>
                  </a:cubicBezTo>
                  <a:cubicBezTo>
                    <a:pt x="199" y="215"/>
                    <a:pt x="199" y="215"/>
                    <a:pt x="199" y="215"/>
                  </a:cubicBezTo>
                  <a:cubicBezTo>
                    <a:pt x="211" y="203"/>
                    <a:pt x="211" y="203"/>
                    <a:pt x="211" y="203"/>
                  </a:cubicBezTo>
                  <a:cubicBezTo>
                    <a:pt x="217" y="198"/>
                    <a:pt x="217" y="189"/>
                    <a:pt x="211" y="183"/>
                  </a:cubicBezTo>
                  <a:close/>
                  <a:moveTo>
                    <a:pt x="211" y="183"/>
                  </a:moveTo>
                  <a:cubicBezTo>
                    <a:pt x="211" y="183"/>
                    <a:pt x="211" y="183"/>
                    <a:pt x="211" y="183"/>
                  </a:cubicBezTo>
                </a:path>
              </a:pathLst>
            </a:custGeom>
            <a:solidFill>
              <a:srgbClr val="E258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61">
              <a:extLst>
                <a:ext uri="{FF2B5EF4-FFF2-40B4-BE49-F238E27FC236}">
                  <a16:creationId xmlns:a16="http://schemas.microsoft.com/office/drawing/2014/main" id="{6A8825B8-825B-4835-A217-454696FBD473}"/>
                </a:ext>
              </a:extLst>
            </p:cNvPr>
            <p:cNvSpPr>
              <a:spLocks noEditPoints="1"/>
            </p:cNvSpPr>
            <p:nvPr/>
          </p:nvSpPr>
          <p:spPr bwMode="auto">
            <a:xfrm>
              <a:off x="6559550" y="7388226"/>
              <a:ext cx="187325" cy="198438"/>
            </a:xfrm>
            <a:custGeom>
              <a:avLst/>
              <a:gdLst>
                <a:gd name="T0" fmla="*/ 31 w 75"/>
                <a:gd name="T1" fmla="*/ 6 h 74"/>
                <a:gd name="T2" fmla="*/ 31 w 75"/>
                <a:gd name="T3" fmla="*/ 30 h 74"/>
                <a:gd name="T4" fmla="*/ 7 w 75"/>
                <a:gd name="T5" fmla="*/ 30 h 74"/>
                <a:gd name="T6" fmla="*/ 7 w 75"/>
                <a:gd name="T7" fmla="*/ 6 h 74"/>
                <a:gd name="T8" fmla="*/ 31 w 75"/>
                <a:gd name="T9" fmla="*/ 6 h 74"/>
                <a:gd name="T10" fmla="*/ 68 w 75"/>
                <a:gd name="T11" fmla="*/ 44 h 74"/>
                <a:gd name="T12" fmla="*/ 68 w 75"/>
                <a:gd name="T13" fmla="*/ 67 h 74"/>
                <a:gd name="T14" fmla="*/ 44 w 75"/>
                <a:gd name="T15" fmla="*/ 67 h 74"/>
                <a:gd name="T16" fmla="*/ 44 w 75"/>
                <a:gd name="T17" fmla="*/ 44 h 74"/>
                <a:gd name="T18" fmla="*/ 68 w 75"/>
                <a:gd name="T19" fmla="*/ 44 h 74"/>
                <a:gd name="T20" fmla="*/ 68 w 75"/>
                <a:gd name="T21" fmla="*/ 44 h 74"/>
                <a:gd name="T22" fmla="*/ 68 w 75"/>
                <a:gd name="T23" fmla="*/ 4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74">
                  <a:moveTo>
                    <a:pt x="31" y="6"/>
                  </a:moveTo>
                  <a:cubicBezTo>
                    <a:pt x="37" y="13"/>
                    <a:pt x="37" y="23"/>
                    <a:pt x="31" y="30"/>
                  </a:cubicBezTo>
                  <a:cubicBezTo>
                    <a:pt x="24" y="37"/>
                    <a:pt x="14" y="37"/>
                    <a:pt x="7" y="30"/>
                  </a:cubicBezTo>
                  <a:cubicBezTo>
                    <a:pt x="0" y="23"/>
                    <a:pt x="0" y="13"/>
                    <a:pt x="7" y="6"/>
                  </a:cubicBezTo>
                  <a:cubicBezTo>
                    <a:pt x="14" y="0"/>
                    <a:pt x="24" y="0"/>
                    <a:pt x="31" y="6"/>
                  </a:cubicBezTo>
                  <a:close/>
                  <a:moveTo>
                    <a:pt x="68" y="44"/>
                  </a:moveTo>
                  <a:cubicBezTo>
                    <a:pt x="75" y="50"/>
                    <a:pt x="75" y="61"/>
                    <a:pt x="68" y="67"/>
                  </a:cubicBezTo>
                  <a:cubicBezTo>
                    <a:pt x="61" y="74"/>
                    <a:pt x="51" y="74"/>
                    <a:pt x="44" y="67"/>
                  </a:cubicBezTo>
                  <a:cubicBezTo>
                    <a:pt x="38" y="61"/>
                    <a:pt x="38" y="50"/>
                    <a:pt x="44" y="44"/>
                  </a:cubicBezTo>
                  <a:cubicBezTo>
                    <a:pt x="51" y="37"/>
                    <a:pt x="62" y="37"/>
                    <a:pt x="68" y="44"/>
                  </a:cubicBezTo>
                  <a:close/>
                  <a:moveTo>
                    <a:pt x="68" y="44"/>
                  </a:moveTo>
                  <a:cubicBezTo>
                    <a:pt x="68" y="44"/>
                    <a:pt x="68" y="44"/>
                    <a:pt x="68" y="44"/>
                  </a:cubicBezTo>
                </a:path>
              </a:pathLst>
            </a:custGeom>
            <a:solidFill>
              <a:srgbClr val="B4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62">
              <a:extLst>
                <a:ext uri="{FF2B5EF4-FFF2-40B4-BE49-F238E27FC236}">
                  <a16:creationId xmlns:a16="http://schemas.microsoft.com/office/drawing/2014/main" id="{7065D5B5-94DB-42CB-BBAF-5B500E8DF1D2}"/>
                </a:ext>
              </a:extLst>
            </p:cNvPr>
            <p:cNvSpPr>
              <a:spLocks noEditPoints="1"/>
            </p:cNvSpPr>
            <p:nvPr/>
          </p:nvSpPr>
          <p:spPr bwMode="auto">
            <a:xfrm>
              <a:off x="6883400" y="6969126"/>
              <a:ext cx="528638" cy="582613"/>
            </a:xfrm>
            <a:custGeom>
              <a:avLst/>
              <a:gdLst>
                <a:gd name="T0" fmla="*/ 72 w 211"/>
                <a:gd name="T1" fmla="*/ 121 h 218"/>
                <a:gd name="T2" fmla="*/ 62 w 211"/>
                <a:gd name="T3" fmla="*/ 133 h 218"/>
                <a:gd name="T4" fmla="*/ 62 w 211"/>
                <a:gd name="T5" fmla="*/ 154 h 218"/>
                <a:gd name="T6" fmla="*/ 84 w 211"/>
                <a:gd name="T7" fmla="*/ 155 h 218"/>
                <a:gd name="T8" fmla="*/ 94 w 211"/>
                <a:gd name="T9" fmla="*/ 146 h 218"/>
                <a:gd name="T10" fmla="*/ 71 w 211"/>
                <a:gd name="T11" fmla="*/ 146 h 218"/>
                <a:gd name="T12" fmla="*/ 71 w 211"/>
                <a:gd name="T13" fmla="*/ 125 h 218"/>
                <a:gd name="T14" fmla="*/ 81 w 211"/>
                <a:gd name="T15" fmla="*/ 113 h 218"/>
                <a:gd name="T16" fmla="*/ 87 w 211"/>
                <a:gd name="T17" fmla="*/ 77 h 218"/>
                <a:gd name="T18" fmla="*/ 8 w 211"/>
                <a:gd name="T19" fmla="*/ 0 h 218"/>
                <a:gd name="T20" fmla="*/ 0 w 211"/>
                <a:gd name="T21" fmla="*/ 8 h 218"/>
                <a:gd name="T22" fmla="*/ 79 w 211"/>
                <a:gd name="T23" fmla="*/ 86 h 218"/>
                <a:gd name="T24" fmla="*/ 72 w 211"/>
                <a:gd name="T25" fmla="*/ 121 h 218"/>
                <a:gd name="T26" fmla="*/ 63 w 211"/>
                <a:gd name="T27" fmla="*/ 197 h 218"/>
                <a:gd name="T28" fmla="*/ 62 w 211"/>
                <a:gd name="T29" fmla="*/ 176 h 218"/>
                <a:gd name="T30" fmla="*/ 55 w 211"/>
                <a:gd name="T31" fmla="*/ 183 h 218"/>
                <a:gd name="T32" fmla="*/ 55 w 211"/>
                <a:gd name="T33" fmla="*/ 204 h 218"/>
                <a:gd name="T34" fmla="*/ 77 w 211"/>
                <a:gd name="T35" fmla="*/ 204 h 218"/>
                <a:gd name="T36" fmla="*/ 85 w 211"/>
                <a:gd name="T37" fmla="*/ 196 h 218"/>
                <a:gd name="T38" fmla="*/ 63 w 211"/>
                <a:gd name="T39" fmla="*/ 197 h 218"/>
                <a:gd name="T40" fmla="*/ 99 w 211"/>
                <a:gd name="T41" fmla="*/ 204 h 218"/>
                <a:gd name="T42" fmla="*/ 99 w 211"/>
                <a:gd name="T43" fmla="*/ 183 h 218"/>
                <a:gd name="T44" fmla="*/ 91 w 211"/>
                <a:gd name="T45" fmla="*/ 191 h 218"/>
                <a:gd name="T46" fmla="*/ 91 w 211"/>
                <a:gd name="T47" fmla="*/ 212 h 218"/>
                <a:gd name="T48" fmla="*/ 111 w 211"/>
                <a:gd name="T49" fmla="*/ 212 h 218"/>
                <a:gd name="T50" fmla="*/ 118 w 211"/>
                <a:gd name="T51" fmla="*/ 206 h 218"/>
                <a:gd name="T52" fmla="*/ 99 w 211"/>
                <a:gd name="T53" fmla="*/ 204 h 218"/>
                <a:gd name="T54" fmla="*/ 207 w 211"/>
                <a:gd name="T55" fmla="*/ 196 h 218"/>
                <a:gd name="T56" fmla="*/ 188 w 211"/>
                <a:gd name="T57" fmla="*/ 178 h 218"/>
                <a:gd name="T58" fmla="*/ 145 w 211"/>
                <a:gd name="T59" fmla="*/ 178 h 218"/>
                <a:gd name="T60" fmla="*/ 139 w 211"/>
                <a:gd name="T61" fmla="*/ 183 h 218"/>
                <a:gd name="T62" fmla="*/ 179 w 211"/>
                <a:gd name="T63" fmla="*/ 185 h 218"/>
                <a:gd name="T64" fmla="*/ 199 w 211"/>
                <a:gd name="T65" fmla="*/ 204 h 218"/>
                <a:gd name="T66" fmla="*/ 211 w 211"/>
                <a:gd name="T67" fmla="*/ 192 h 218"/>
                <a:gd name="T68" fmla="*/ 207 w 211"/>
                <a:gd name="T69" fmla="*/ 196 h 218"/>
                <a:gd name="T70" fmla="*/ 207 w 211"/>
                <a:gd name="T71" fmla="*/ 196 h 218"/>
                <a:gd name="T72" fmla="*/ 207 w 211"/>
                <a:gd name="T73" fmla="*/ 19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1" h="218">
                  <a:moveTo>
                    <a:pt x="72" y="121"/>
                  </a:moveTo>
                  <a:cubicBezTo>
                    <a:pt x="62" y="133"/>
                    <a:pt x="62" y="133"/>
                    <a:pt x="62" y="133"/>
                  </a:cubicBezTo>
                  <a:cubicBezTo>
                    <a:pt x="56" y="139"/>
                    <a:pt x="56" y="148"/>
                    <a:pt x="62" y="154"/>
                  </a:cubicBezTo>
                  <a:cubicBezTo>
                    <a:pt x="69" y="160"/>
                    <a:pt x="78" y="160"/>
                    <a:pt x="84" y="155"/>
                  </a:cubicBezTo>
                  <a:cubicBezTo>
                    <a:pt x="94" y="146"/>
                    <a:pt x="94" y="146"/>
                    <a:pt x="94" y="146"/>
                  </a:cubicBezTo>
                  <a:cubicBezTo>
                    <a:pt x="88" y="151"/>
                    <a:pt x="77" y="152"/>
                    <a:pt x="71" y="146"/>
                  </a:cubicBezTo>
                  <a:cubicBezTo>
                    <a:pt x="64" y="141"/>
                    <a:pt x="64" y="131"/>
                    <a:pt x="71" y="125"/>
                  </a:cubicBezTo>
                  <a:cubicBezTo>
                    <a:pt x="81" y="113"/>
                    <a:pt x="81" y="113"/>
                    <a:pt x="81" y="113"/>
                  </a:cubicBezTo>
                  <a:cubicBezTo>
                    <a:pt x="91" y="104"/>
                    <a:pt x="93" y="89"/>
                    <a:pt x="87" y="77"/>
                  </a:cubicBezTo>
                  <a:cubicBezTo>
                    <a:pt x="8" y="0"/>
                    <a:pt x="8" y="0"/>
                    <a:pt x="8" y="0"/>
                  </a:cubicBezTo>
                  <a:cubicBezTo>
                    <a:pt x="0" y="8"/>
                    <a:pt x="0" y="8"/>
                    <a:pt x="0" y="8"/>
                  </a:cubicBezTo>
                  <a:cubicBezTo>
                    <a:pt x="79" y="86"/>
                    <a:pt x="79" y="86"/>
                    <a:pt x="79" y="86"/>
                  </a:cubicBezTo>
                  <a:cubicBezTo>
                    <a:pt x="85" y="97"/>
                    <a:pt x="83" y="112"/>
                    <a:pt x="72" y="121"/>
                  </a:cubicBezTo>
                  <a:close/>
                  <a:moveTo>
                    <a:pt x="63" y="197"/>
                  </a:moveTo>
                  <a:cubicBezTo>
                    <a:pt x="57" y="191"/>
                    <a:pt x="57" y="182"/>
                    <a:pt x="62" y="176"/>
                  </a:cubicBezTo>
                  <a:cubicBezTo>
                    <a:pt x="55" y="183"/>
                    <a:pt x="55" y="183"/>
                    <a:pt x="55" y="183"/>
                  </a:cubicBezTo>
                  <a:cubicBezTo>
                    <a:pt x="49" y="189"/>
                    <a:pt x="49" y="199"/>
                    <a:pt x="55" y="204"/>
                  </a:cubicBezTo>
                  <a:cubicBezTo>
                    <a:pt x="61" y="210"/>
                    <a:pt x="71" y="210"/>
                    <a:pt x="77" y="204"/>
                  </a:cubicBezTo>
                  <a:cubicBezTo>
                    <a:pt x="85" y="196"/>
                    <a:pt x="85" y="196"/>
                    <a:pt x="85" y="196"/>
                  </a:cubicBezTo>
                  <a:cubicBezTo>
                    <a:pt x="79" y="202"/>
                    <a:pt x="69" y="202"/>
                    <a:pt x="63" y="197"/>
                  </a:cubicBezTo>
                  <a:close/>
                  <a:moveTo>
                    <a:pt x="99" y="204"/>
                  </a:moveTo>
                  <a:cubicBezTo>
                    <a:pt x="93" y="198"/>
                    <a:pt x="93" y="189"/>
                    <a:pt x="99" y="183"/>
                  </a:cubicBezTo>
                  <a:cubicBezTo>
                    <a:pt x="91" y="191"/>
                    <a:pt x="91" y="191"/>
                    <a:pt x="91" y="191"/>
                  </a:cubicBezTo>
                  <a:cubicBezTo>
                    <a:pt x="85" y="197"/>
                    <a:pt x="85" y="207"/>
                    <a:pt x="91" y="212"/>
                  </a:cubicBezTo>
                  <a:cubicBezTo>
                    <a:pt x="96" y="218"/>
                    <a:pt x="105" y="218"/>
                    <a:pt x="111" y="212"/>
                  </a:cubicBezTo>
                  <a:cubicBezTo>
                    <a:pt x="118" y="206"/>
                    <a:pt x="118" y="206"/>
                    <a:pt x="118" y="206"/>
                  </a:cubicBezTo>
                  <a:cubicBezTo>
                    <a:pt x="112" y="210"/>
                    <a:pt x="104" y="209"/>
                    <a:pt x="99" y="204"/>
                  </a:cubicBezTo>
                  <a:close/>
                  <a:moveTo>
                    <a:pt x="207" y="196"/>
                  </a:moveTo>
                  <a:cubicBezTo>
                    <a:pt x="188" y="178"/>
                    <a:pt x="188" y="178"/>
                    <a:pt x="188" y="178"/>
                  </a:cubicBezTo>
                  <a:cubicBezTo>
                    <a:pt x="176" y="165"/>
                    <a:pt x="157" y="165"/>
                    <a:pt x="145" y="178"/>
                  </a:cubicBezTo>
                  <a:cubicBezTo>
                    <a:pt x="139" y="183"/>
                    <a:pt x="139" y="183"/>
                    <a:pt x="139" y="183"/>
                  </a:cubicBezTo>
                  <a:cubicBezTo>
                    <a:pt x="151" y="174"/>
                    <a:pt x="169" y="175"/>
                    <a:pt x="179" y="185"/>
                  </a:cubicBezTo>
                  <a:cubicBezTo>
                    <a:pt x="199" y="204"/>
                    <a:pt x="199" y="204"/>
                    <a:pt x="199" y="204"/>
                  </a:cubicBezTo>
                  <a:cubicBezTo>
                    <a:pt x="211" y="192"/>
                    <a:pt x="211" y="192"/>
                    <a:pt x="211" y="192"/>
                  </a:cubicBezTo>
                  <a:lnTo>
                    <a:pt x="207" y="196"/>
                  </a:lnTo>
                  <a:close/>
                  <a:moveTo>
                    <a:pt x="207" y="196"/>
                  </a:moveTo>
                  <a:cubicBezTo>
                    <a:pt x="207" y="196"/>
                    <a:pt x="207" y="196"/>
                    <a:pt x="207" y="196"/>
                  </a:cubicBezTo>
                </a:path>
              </a:pathLst>
            </a:custGeom>
            <a:solidFill>
              <a:srgbClr val="D65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59" name="Group 1258">
            <a:extLst>
              <a:ext uri="{FF2B5EF4-FFF2-40B4-BE49-F238E27FC236}">
                <a16:creationId xmlns:a16="http://schemas.microsoft.com/office/drawing/2014/main" id="{5FE715DD-577A-419E-B6CD-D1C4A10239F0}"/>
              </a:ext>
            </a:extLst>
          </p:cNvPr>
          <p:cNvGrpSpPr/>
          <p:nvPr/>
        </p:nvGrpSpPr>
        <p:grpSpPr>
          <a:xfrm>
            <a:off x="9015988" y="1625629"/>
            <a:ext cx="870647" cy="1092670"/>
            <a:chOff x="5846763" y="7348538"/>
            <a:chExt cx="1425576" cy="1789112"/>
          </a:xfrm>
        </p:grpSpPr>
        <p:sp>
          <p:nvSpPr>
            <p:cNvPr id="114" name="Freeform 66">
              <a:extLst>
                <a:ext uri="{FF2B5EF4-FFF2-40B4-BE49-F238E27FC236}">
                  <a16:creationId xmlns:a16="http://schemas.microsoft.com/office/drawing/2014/main" id="{C7D0F286-F823-4B22-B4BC-ADD3C3549E77}"/>
                </a:ext>
              </a:extLst>
            </p:cNvPr>
            <p:cNvSpPr>
              <a:spLocks noEditPoints="1"/>
            </p:cNvSpPr>
            <p:nvPr/>
          </p:nvSpPr>
          <p:spPr bwMode="auto">
            <a:xfrm>
              <a:off x="5846763" y="8021638"/>
              <a:ext cx="1400175" cy="1116012"/>
            </a:xfrm>
            <a:custGeom>
              <a:avLst/>
              <a:gdLst>
                <a:gd name="T0" fmla="*/ 5 w 445"/>
                <a:gd name="T1" fmla="*/ 96 h 333"/>
                <a:gd name="T2" fmla="*/ 53 w 445"/>
                <a:gd name="T3" fmla="*/ 11 h 333"/>
                <a:gd name="T4" fmla="*/ 78 w 445"/>
                <a:gd name="T5" fmla="*/ 5 h 333"/>
                <a:gd name="T6" fmla="*/ 433 w 445"/>
                <a:gd name="T7" fmla="*/ 212 h 333"/>
                <a:gd name="T8" fmla="*/ 440 w 445"/>
                <a:gd name="T9" fmla="*/ 237 h 333"/>
                <a:gd name="T10" fmla="*/ 392 w 445"/>
                <a:gd name="T11" fmla="*/ 321 h 333"/>
                <a:gd name="T12" fmla="*/ 367 w 445"/>
                <a:gd name="T13" fmla="*/ 328 h 333"/>
                <a:gd name="T14" fmla="*/ 12 w 445"/>
                <a:gd name="T15" fmla="*/ 120 h 333"/>
                <a:gd name="T16" fmla="*/ 5 w 445"/>
                <a:gd name="T17" fmla="*/ 96 h 333"/>
                <a:gd name="T18" fmla="*/ 5 w 445"/>
                <a:gd name="T19" fmla="*/ 96 h 333"/>
                <a:gd name="T20" fmla="*/ 5 w 445"/>
                <a:gd name="T21" fmla="*/ 96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5" h="333">
                  <a:moveTo>
                    <a:pt x="5" y="96"/>
                  </a:moveTo>
                  <a:cubicBezTo>
                    <a:pt x="53" y="11"/>
                    <a:pt x="53" y="11"/>
                    <a:pt x="53" y="11"/>
                  </a:cubicBezTo>
                  <a:cubicBezTo>
                    <a:pt x="58" y="3"/>
                    <a:pt x="69" y="0"/>
                    <a:pt x="78" y="5"/>
                  </a:cubicBezTo>
                  <a:cubicBezTo>
                    <a:pt x="433" y="212"/>
                    <a:pt x="433" y="212"/>
                    <a:pt x="433" y="212"/>
                  </a:cubicBezTo>
                  <a:cubicBezTo>
                    <a:pt x="442" y="217"/>
                    <a:pt x="445" y="228"/>
                    <a:pt x="440" y="237"/>
                  </a:cubicBezTo>
                  <a:cubicBezTo>
                    <a:pt x="392" y="321"/>
                    <a:pt x="392" y="321"/>
                    <a:pt x="392" y="321"/>
                  </a:cubicBezTo>
                  <a:cubicBezTo>
                    <a:pt x="387" y="330"/>
                    <a:pt x="376" y="333"/>
                    <a:pt x="367" y="328"/>
                  </a:cubicBezTo>
                  <a:cubicBezTo>
                    <a:pt x="12" y="120"/>
                    <a:pt x="12" y="120"/>
                    <a:pt x="12" y="120"/>
                  </a:cubicBezTo>
                  <a:cubicBezTo>
                    <a:pt x="3" y="115"/>
                    <a:pt x="0" y="104"/>
                    <a:pt x="5" y="96"/>
                  </a:cubicBezTo>
                  <a:close/>
                  <a:moveTo>
                    <a:pt x="5" y="96"/>
                  </a:moveTo>
                  <a:cubicBezTo>
                    <a:pt x="5" y="96"/>
                    <a:pt x="5" y="96"/>
                    <a:pt x="5" y="96"/>
                  </a:cubicBezTo>
                </a:path>
              </a:pathLst>
            </a:custGeom>
            <a:solidFill>
              <a:srgbClr val="BF3B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67">
              <a:extLst>
                <a:ext uri="{FF2B5EF4-FFF2-40B4-BE49-F238E27FC236}">
                  <a16:creationId xmlns:a16="http://schemas.microsoft.com/office/drawing/2014/main" id="{F9A4140A-D4F1-41E5-B8D8-BAF6C15496DE}"/>
                </a:ext>
              </a:extLst>
            </p:cNvPr>
            <p:cNvSpPr>
              <a:spLocks noEditPoints="1"/>
            </p:cNvSpPr>
            <p:nvPr/>
          </p:nvSpPr>
          <p:spPr bwMode="auto">
            <a:xfrm>
              <a:off x="5981701" y="8062913"/>
              <a:ext cx="858838" cy="871537"/>
            </a:xfrm>
            <a:custGeom>
              <a:avLst/>
              <a:gdLst>
                <a:gd name="T0" fmla="*/ 22 w 541"/>
                <a:gd name="T1" fmla="*/ 2 h 549"/>
                <a:gd name="T2" fmla="*/ 20 w 541"/>
                <a:gd name="T3" fmla="*/ 0 h 549"/>
                <a:gd name="T4" fmla="*/ 0 w 541"/>
                <a:gd name="T5" fmla="*/ 35 h 549"/>
                <a:gd name="T6" fmla="*/ 541 w 541"/>
                <a:gd name="T7" fmla="*/ 549 h 549"/>
                <a:gd name="T8" fmla="*/ 22 w 541"/>
                <a:gd name="T9" fmla="*/ 2 h 549"/>
                <a:gd name="T10" fmla="*/ 22 w 541"/>
                <a:gd name="T11" fmla="*/ 2 h 549"/>
                <a:gd name="T12" fmla="*/ 22 w 541"/>
                <a:gd name="T13" fmla="*/ 2 h 549"/>
              </a:gdLst>
              <a:ahLst/>
              <a:cxnLst>
                <a:cxn ang="0">
                  <a:pos x="T0" y="T1"/>
                </a:cxn>
                <a:cxn ang="0">
                  <a:pos x="T2" y="T3"/>
                </a:cxn>
                <a:cxn ang="0">
                  <a:pos x="T4" y="T5"/>
                </a:cxn>
                <a:cxn ang="0">
                  <a:pos x="T6" y="T7"/>
                </a:cxn>
                <a:cxn ang="0">
                  <a:pos x="T8" y="T9"/>
                </a:cxn>
                <a:cxn ang="0">
                  <a:pos x="T10" y="T11"/>
                </a:cxn>
                <a:cxn ang="0">
                  <a:pos x="T12" y="T13"/>
                </a:cxn>
              </a:cxnLst>
              <a:rect l="0" t="0" r="r" b="b"/>
              <a:pathLst>
                <a:path w="541" h="549">
                  <a:moveTo>
                    <a:pt x="22" y="2"/>
                  </a:moveTo>
                  <a:lnTo>
                    <a:pt x="20" y="0"/>
                  </a:lnTo>
                  <a:lnTo>
                    <a:pt x="0" y="35"/>
                  </a:lnTo>
                  <a:lnTo>
                    <a:pt x="541" y="549"/>
                  </a:lnTo>
                  <a:lnTo>
                    <a:pt x="22" y="2"/>
                  </a:lnTo>
                  <a:close/>
                  <a:moveTo>
                    <a:pt x="22" y="2"/>
                  </a:moveTo>
                  <a:lnTo>
                    <a:pt x="22" y="2"/>
                  </a:lnTo>
                  <a:close/>
                </a:path>
              </a:pathLst>
            </a:custGeom>
            <a:solidFill>
              <a:srgbClr val="AD34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68">
              <a:extLst>
                <a:ext uri="{FF2B5EF4-FFF2-40B4-BE49-F238E27FC236}">
                  <a16:creationId xmlns:a16="http://schemas.microsoft.com/office/drawing/2014/main" id="{CFD921B3-D215-4312-99EF-94A3830B8026}"/>
                </a:ext>
              </a:extLst>
            </p:cNvPr>
            <p:cNvSpPr>
              <a:spLocks noEditPoints="1"/>
            </p:cNvSpPr>
            <p:nvPr/>
          </p:nvSpPr>
          <p:spPr bwMode="auto">
            <a:xfrm>
              <a:off x="5981701" y="8062913"/>
              <a:ext cx="858838" cy="871537"/>
            </a:xfrm>
            <a:custGeom>
              <a:avLst/>
              <a:gdLst>
                <a:gd name="T0" fmla="*/ 22 w 541"/>
                <a:gd name="T1" fmla="*/ 2 h 549"/>
                <a:gd name="T2" fmla="*/ 20 w 541"/>
                <a:gd name="T3" fmla="*/ 0 h 549"/>
                <a:gd name="T4" fmla="*/ 0 w 541"/>
                <a:gd name="T5" fmla="*/ 35 h 549"/>
                <a:gd name="T6" fmla="*/ 541 w 541"/>
                <a:gd name="T7" fmla="*/ 549 h 549"/>
                <a:gd name="T8" fmla="*/ 22 w 541"/>
                <a:gd name="T9" fmla="*/ 2 h 549"/>
                <a:gd name="T10" fmla="*/ 22 w 541"/>
                <a:gd name="T11" fmla="*/ 2 h 549"/>
                <a:gd name="T12" fmla="*/ 22 w 541"/>
                <a:gd name="T13" fmla="*/ 2 h 549"/>
              </a:gdLst>
              <a:ahLst/>
              <a:cxnLst>
                <a:cxn ang="0">
                  <a:pos x="T0" y="T1"/>
                </a:cxn>
                <a:cxn ang="0">
                  <a:pos x="T2" y="T3"/>
                </a:cxn>
                <a:cxn ang="0">
                  <a:pos x="T4" y="T5"/>
                </a:cxn>
                <a:cxn ang="0">
                  <a:pos x="T6" y="T7"/>
                </a:cxn>
                <a:cxn ang="0">
                  <a:pos x="T8" y="T9"/>
                </a:cxn>
                <a:cxn ang="0">
                  <a:pos x="T10" y="T11"/>
                </a:cxn>
                <a:cxn ang="0">
                  <a:pos x="T12" y="T13"/>
                </a:cxn>
              </a:cxnLst>
              <a:rect l="0" t="0" r="r" b="b"/>
              <a:pathLst>
                <a:path w="541" h="549">
                  <a:moveTo>
                    <a:pt x="22" y="2"/>
                  </a:moveTo>
                  <a:lnTo>
                    <a:pt x="20" y="0"/>
                  </a:lnTo>
                  <a:lnTo>
                    <a:pt x="0" y="35"/>
                  </a:lnTo>
                  <a:lnTo>
                    <a:pt x="541" y="549"/>
                  </a:lnTo>
                  <a:lnTo>
                    <a:pt x="22" y="2"/>
                  </a:lnTo>
                  <a:moveTo>
                    <a:pt x="22" y="2"/>
                  </a:moveTo>
                  <a:lnTo>
                    <a:pt x="2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69">
              <a:extLst>
                <a:ext uri="{FF2B5EF4-FFF2-40B4-BE49-F238E27FC236}">
                  <a16:creationId xmlns:a16="http://schemas.microsoft.com/office/drawing/2014/main" id="{E0E4647F-7E02-4718-BD37-F8A714F54DE2}"/>
                </a:ext>
              </a:extLst>
            </p:cNvPr>
            <p:cNvSpPr>
              <a:spLocks noEditPoints="1"/>
            </p:cNvSpPr>
            <p:nvPr/>
          </p:nvSpPr>
          <p:spPr bwMode="auto">
            <a:xfrm>
              <a:off x="6637338" y="8510588"/>
              <a:ext cx="609600" cy="627062"/>
            </a:xfrm>
            <a:custGeom>
              <a:avLst/>
              <a:gdLst>
                <a:gd name="T0" fmla="*/ 141 w 194"/>
                <a:gd name="T1" fmla="*/ 175 h 187"/>
                <a:gd name="T2" fmla="*/ 189 w 194"/>
                <a:gd name="T3" fmla="*/ 91 h 187"/>
                <a:gd name="T4" fmla="*/ 182 w 194"/>
                <a:gd name="T5" fmla="*/ 66 h 187"/>
                <a:gd name="T6" fmla="*/ 70 w 194"/>
                <a:gd name="T7" fmla="*/ 0 h 187"/>
                <a:gd name="T8" fmla="*/ 0 w 194"/>
                <a:gd name="T9" fmla="*/ 114 h 187"/>
                <a:gd name="T10" fmla="*/ 116 w 194"/>
                <a:gd name="T11" fmla="*/ 182 h 187"/>
                <a:gd name="T12" fmla="*/ 141 w 194"/>
                <a:gd name="T13" fmla="*/ 175 h 187"/>
                <a:gd name="T14" fmla="*/ 141 w 194"/>
                <a:gd name="T15" fmla="*/ 175 h 187"/>
                <a:gd name="T16" fmla="*/ 141 w 194"/>
                <a:gd name="T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187">
                  <a:moveTo>
                    <a:pt x="141" y="175"/>
                  </a:moveTo>
                  <a:cubicBezTo>
                    <a:pt x="189" y="91"/>
                    <a:pt x="189" y="91"/>
                    <a:pt x="189" y="91"/>
                  </a:cubicBezTo>
                  <a:cubicBezTo>
                    <a:pt x="194" y="82"/>
                    <a:pt x="191" y="71"/>
                    <a:pt x="182" y="66"/>
                  </a:cubicBezTo>
                  <a:cubicBezTo>
                    <a:pt x="70" y="0"/>
                    <a:pt x="70" y="0"/>
                    <a:pt x="70" y="0"/>
                  </a:cubicBezTo>
                  <a:cubicBezTo>
                    <a:pt x="0" y="114"/>
                    <a:pt x="0" y="114"/>
                    <a:pt x="0" y="114"/>
                  </a:cubicBezTo>
                  <a:cubicBezTo>
                    <a:pt x="116" y="182"/>
                    <a:pt x="116" y="182"/>
                    <a:pt x="116" y="182"/>
                  </a:cubicBezTo>
                  <a:cubicBezTo>
                    <a:pt x="125" y="187"/>
                    <a:pt x="136" y="184"/>
                    <a:pt x="141" y="175"/>
                  </a:cubicBezTo>
                  <a:close/>
                  <a:moveTo>
                    <a:pt x="141" y="175"/>
                  </a:moveTo>
                  <a:cubicBezTo>
                    <a:pt x="141" y="175"/>
                    <a:pt x="141" y="175"/>
                    <a:pt x="141" y="175"/>
                  </a:cubicBezTo>
                </a:path>
              </a:pathLst>
            </a:custGeom>
            <a:solidFill>
              <a:srgbClr val="D6D6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70">
              <a:extLst>
                <a:ext uri="{FF2B5EF4-FFF2-40B4-BE49-F238E27FC236}">
                  <a16:creationId xmlns:a16="http://schemas.microsoft.com/office/drawing/2014/main" id="{2E65A125-8A6F-423E-A816-41B64C4F6144}"/>
                </a:ext>
              </a:extLst>
            </p:cNvPr>
            <p:cNvSpPr>
              <a:spLocks noEditPoints="1"/>
            </p:cNvSpPr>
            <p:nvPr/>
          </p:nvSpPr>
          <p:spPr bwMode="auto">
            <a:xfrm>
              <a:off x="6692901" y="8786813"/>
              <a:ext cx="147638" cy="147637"/>
            </a:xfrm>
            <a:custGeom>
              <a:avLst/>
              <a:gdLst>
                <a:gd name="T0" fmla="*/ 4 w 93"/>
                <a:gd name="T1" fmla="*/ 0 h 93"/>
                <a:gd name="T2" fmla="*/ 0 w 93"/>
                <a:gd name="T3" fmla="*/ 4 h 93"/>
                <a:gd name="T4" fmla="*/ 93 w 93"/>
                <a:gd name="T5" fmla="*/ 93 h 93"/>
                <a:gd name="T6" fmla="*/ 4 w 93"/>
                <a:gd name="T7" fmla="*/ 0 h 93"/>
                <a:gd name="T8" fmla="*/ 4 w 93"/>
                <a:gd name="T9" fmla="*/ 0 h 93"/>
                <a:gd name="T10" fmla="*/ 4 w 93"/>
                <a:gd name="T11" fmla="*/ 0 h 93"/>
              </a:gdLst>
              <a:ahLst/>
              <a:cxnLst>
                <a:cxn ang="0">
                  <a:pos x="T0" y="T1"/>
                </a:cxn>
                <a:cxn ang="0">
                  <a:pos x="T2" y="T3"/>
                </a:cxn>
                <a:cxn ang="0">
                  <a:pos x="T4" y="T5"/>
                </a:cxn>
                <a:cxn ang="0">
                  <a:pos x="T6" y="T7"/>
                </a:cxn>
                <a:cxn ang="0">
                  <a:pos x="T8" y="T9"/>
                </a:cxn>
                <a:cxn ang="0">
                  <a:pos x="T10" y="T11"/>
                </a:cxn>
              </a:cxnLst>
              <a:rect l="0" t="0" r="r" b="b"/>
              <a:pathLst>
                <a:path w="93" h="93">
                  <a:moveTo>
                    <a:pt x="4" y="0"/>
                  </a:moveTo>
                  <a:lnTo>
                    <a:pt x="0" y="4"/>
                  </a:lnTo>
                  <a:lnTo>
                    <a:pt x="93" y="93"/>
                  </a:lnTo>
                  <a:lnTo>
                    <a:pt x="4" y="0"/>
                  </a:lnTo>
                  <a:close/>
                  <a:moveTo>
                    <a:pt x="4" y="0"/>
                  </a:move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71">
              <a:extLst>
                <a:ext uri="{FF2B5EF4-FFF2-40B4-BE49-F238E27FC236}">
                  <a16:creationId xmlns:a16="http://schemas.microsoft.com/office/drawing/2014/main" id="{69A7B050-5F83-4277-B5DA-31E2E483718E}"/>
                </a:ext>
              </a:extLst>
            </p:cNvPr>
            <p:cNvSpPr>
              <a:spLocks noEditPoints="1"/>
            </p:cNvSpPr>
            <p:nvPr/>
          </p:nvSpPr>
          <p:spPr bwMode="auto">
            <a:xfrm>
              <a:off x="6692901" y="8786813"/>
              <a:ext cx="147638" cy="147637"/>
            </a:xfrm>
            <a:custGeom>
              <a:avLst/>
              <a:gdLst>
                <a:gd name="T0" fmla="*/ 4 w 93"/>
                <a:gd name="T1" fmla="*/ 0 h 93"/>
                <a:gd name="T2" fmla="*/ 0 w 93"/>
                <a:gd name="T3" fmla="*/ 4 h 93"/>
                <a:gd name="T4" fmla="*/ 93 w 93"/>
                <a:gd name="T5" fmla="*/ 93 h 93"/>
                <a:gd name="T6" fmla="*/ 4 w 93"/>
                <a:gd name="T7" fmla="*/ 0 h 93"/>
                <a:gd name="T8" fmla="*/ 4 w 93"/>
                <a:gd name="T9" fmla="*/ 0 h 93"/>
                <a:gd name="T10" fmla="*/ 4 w 93"/>
                <a:gd name="T11" fmla="*/ 0 h 93"/>
              </a:gdLst>
              <a:ahLst/>
              <a:cxnLst>
                <a:cxn ang="0">
                  <a:pos x="T0" y="T1"/>
                </a:cxn>
                <a:cxn ang="0">
                  <a:pos x="T2" y="T3"/>
                </a:cxn>
                <a:cxn ang="0">
                  <a:pos x="T4" y="T5"/>
                </a:cxn>
                <a:cxn ang="0">
                  <a:pos x="T6" y="T7"/>
                </a:cxn>
                <a:cxn ang="0">
                  <a:pos x="T8" y="T9"/>
                </a:cxn>
                <a:cxn ang="0">
                  <a:pos x="T10" y="T11"/>
                </a:cxn>
              </a:cxnLst>
              <a:rect l="0" t="0" r="r" b="b"/>
              <a:pathLst>
                <a:path w="93" h="93">
                  <a:moveTo>
                    <a:pt x="4" y="0"/>
                  </a:moveTo>
                  <a:lnTo>
                    <a:pt x="0" y="4"/>
                  </a:lnTo>
                  <a:lnTo>
                    <a:pt x="93" y="93"/>
                  </a:lnTo>
                  <a:lnTo>
                    <a:pt x="4" y="0"/>
                  </a:lnTo>
                  <a:moveTo>
                    <a:pt x="4" y="0"/>
                  </a:move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72">
              <a:extLst>
                <a:ext uri="{FF2B5EF4-FFF2-40B4-BE49-F238E27FC236}">
                  <a16:creationId xmlns:a16="http://schemas.microsoft.com/office/drawing/2014/main" id="{B3134ACE-AB03-42B1-90B8-E4BA44485B2C}"/>
                </a:ext>
              </a:extLst>
            </p:cNvPr>
            <p:cNvSpPr>
              <a:spLocks noEditPoints="1"/>
            </p:cNvSpPr>
            <p:nvPr/>
          </p:nvSpPr>
          <p:spPr bwMode="auto">
            <a:xfrm>
              <a:off x="5994401" y="7731125"/>
              <a:ext cx="1249363" cy="1319212"/>
            </a:xfrm>
            <a:custGeom>
              <a:avLst/>
              <a:gdLst>
                <a:gd name="T0" fmla="*/ 7 w 397"/>
                <a:gd name="T1" fmla="*/ 75 h 394"/>
                <a:gd name="T2" fmla="*/ 75 w 397"/>
                <a:gd name="T3" fmla="*/ 7 h 394"/>
                <a:gd name="T4" fmla="*/ 100 w 397"/>
                <a:gd name="T5" fmla="*/ 7 h 394"/>
                <a:gd name="T6" fmla="*/ 390 w 397"/>
                <a:gd name="T7" fmla="*/ 294 h 394"/>
                <a:gd name="T8" fmla="*/ 390 w 397"/>
                <a:gd name="T9" fmla="*/ 319 h 394"/>
                <a:gd name="T10" fmla="*/ 322 w 397"/>
                <a:gd name="T11" fmla="*/ 387 h 394"/>
                <a:gd name="T12" fmla="*/ 296 w 397"/>
                <a:gd name="T13" fmla="*/ 387 h 394"/>
                <a:gd name="T14" fmla="*/ 7 w 397"/>
                <a:gd name="T15" fmla="*/ 100 h 394"/>
                <a:gd name="T16" fmla="*/ 7 w 397"/>
                <a:gd name="T17" fmla="*/ 75 h 394"/>
                <a:gd name="T18" fmla="*/ 7 w 397"/>
                <a:gd name="T19" fmla="*/ 75 h 394"/>
                <a:gd name="T20" fmla="*/ 7 w 397"/>
                <a:gd name="T21" fmla="*/ 7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7" h="394">
                  <a:moveTo>
                    <a:pt x="7" y="75"/>
                  </a:moveTo>
                  <a:cubicBezTo>
                    <a:pt x="75" y="7"/>
                    <a:pt x="75" y="7"/>
                    <a:pt x="75" y="7"/>
                  </a:cubicBezTo>
                  <a:cubicBezTo>
                    <a:pt x="82" y="0"/>
                    <a:pt x="93" y="0"/>
                    <a:pt x="100" y="7"/>
                  </a:cubicBezTo>
                  <a:cubicBezTo>
                    <a:pt x="390" y="294"/>
                    <a:pt x="390" y="294"/>
                    <a:pt x="390" y="294"/>
                  </a:cubicBezTo>
                  <a:cubicBezTo>
                    <a:pt x="397" y="301"/>
                    <a:pt x="397" y="312"/>
                    <a:pt x="390" y="319"/>
                  </a:cubicBezTo>
                  <a:cubicBezTo>
                    <a:pt x="322" y="387"/>
                    <a:pt x="322" y="387"/>
                    <a:pt x="322" y="387"/>
                  </a:cubicBezTo>
                  <a:cubicBezTo>
                    <a:pt x="315" y="394"/>
                    <a:pt x="303" y="394"/>
                    <a:pt x="296" y="387"/>
                  </a:cubicBezTo>
                  <a:cubicBezTo>
                    <a:pt x="7" y="100"/>
                    <a:pt x="7" y="100"/>
                    <a:pt x="7" y="100"/>
                  </a:cubicBezTo>
                  <a:cubicBezTo>
                    <a:pt x="0" y="93"/>
                    <a:pt x="0" y="82"/>
                    <a:pt x="7" y="75"/>
                  </a:cubicBezTo>
                  <a:close/>
                  <a:moveTo>
                    <a:pt x="7" y="75"/>
                  </a:moveTo>
                  <a:cubicBezTo>
                    <a:pt x="7" y="75"/>
                    <a:pt x="7" y="75"/>
                    <a:pt x="7" y="75"/>
                  </a:cubicBezTo>
                </a:path>
              </a:pathLst>
            </a:custGeom>
            <a:solidFill>
              <a:srgbClr val="E058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73">
              <a:extLst>
                <a:ext uri="{FF2B5EF4-FFF2-40B4-BE49-F238E27FC236}">
                  <a16:creationId xmlns:a16="http://schemas.microsoft.com/office/drawing/2014/main" id="{02A9EA03-09E8-4E38-A5F3-ADE6967A0DE0}"/>
                </a:ext>
              </a:extLst>
            </p:cNvPr>
            <p:cNvSpPr>
              <a:spLocks noEditPoints="1"/>
            </p:cNvSpPr>
            <p:nvPr/>
          </p:nvSpPr>
          <p:spPr bwMode="auto">
            <a:xfrm>
              <a:off x="6164263" y="7770813"/>
              <a:ext cx="576263" cy="968375"/>
            </a:xfrm>
            <a:custGeom>
              <a:avLst/>
              <a:gdLst>
                <a:gd name="T0" fmla="*/ 16 w 183"/>
                <a:gd name="T1" fmla="*/ 0 h 289"/>
                <a:gd name="T2" fmla="*/ 0 w 183"/>
                <a:gd name="T3" fmla="*/ 15 h 289"/>
                <a:gd name="T4" fmla="*/ 183 w 183"/>
                <a:gd name="T5" fmla="*/ 289 h 289"/>
                <a:gd name="T6" fmla="*/ 16 w 183"/>
                <a:gd name="T7" fmla="*/ 0 h 289"/>
                <a:gd name="T8" fmla="*/ 16 w 183"/>
                <a:gd name="T9" fmla="*/ 0 h 289"/>
                <a:gd name="T10" fmla="*/ 16 w 183"/>
                <a:gd name="T11" fmla="*/ 0 h 289"/>
              </a:gdLst>
              <a:ahLst/>
              <a:cxnLst>
                <a:cxn ang="0">
                  <a:pos x="T0" y="T1"/>
                </a:cxn>
                <a:cxn ang="0">
                  <a:pos x="T2" y="T3"/>
                </a:cxn>
                <a:cxn ang="0">
                  <a:pos x="T4" y="T5"/>
                </a:cxn>
                <a:cxn ang="0">
                  <a:pos x="T6" y="T7"/>
                </a:cxn>
                <a:cxn ang="0">
                  <a:pos x="T8" y="T9"/>
                </a:cxn>
                <a:cxn ang="0">
                  <a:pos x="T10" y="T11"/>
                </a:cxn>
              </a:cxnLst>
              <a:rect l="0" t="0" r="r" b="b"/>
              <a:pathLst>
                <a:path w="183" h="289">
                  <a:moveTo>
                    <a:pt x="16" y="0"/>
                  </a:moveTo>
                  <a:cubicBezTo>
                    <a:pt x="0" y="15"/>
                    <a:pt x="0" y="15"/>
                    <a:pt x="0" y="15"/>
                  </a:cubicBezTo>
                  <a:cubicBezTo>
                    <a:pt x="183" y="289"/>
                    <a:pt x="183" y="289"/>
                    <a:pt x="183" y="289"/>
                  </a:cubicBezTo>
                  <a:cubicBezTo>
                    <a:pt x="183" y="289"/>
                    <a:pt x="16" y="0"/>
                    <a:pt x="16" y="0"/>
                  </a:cubicBezTo>
                  <a:close/>
                  <a:moveTo>
                    <a:pt x="16" y="0"/>
                  </a:moveTo>
                  <a:cubicBezTo>
                    <a:pt x="16" y="0"/>
                    <a:pt x="16" y="0"/>
                    <a:pt x="16" y="0"/>
                  </a:cubicBezTo>
                </a:path>
              </a:pathLst>
            </a:custGeom>
            <a:solidFill>
              <a:srgbClr val="CC4D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74">
              <a:extLst>
                <a:ext uri="{FF2B5EF4-FFF2-40B4-BE49-F238E27FC236}">
                  <a16:creationId xmlns:a16="http://schemas.microsoft.com/office/drawing/2014/main" id="{AA5483D4-D718-4D91-9313-595E3BA7709E}"/>
                </a:ext>
              </a:extLst>
            </p:cNvPr>
            <p:cNvSpPr>
              <a:spLocks noEditPoints="1"/>
            </p:cNvSpPr>
            <p:nvPr/>
          </p:nvSpPr>
          <p:spPr bwMode="auto">
            <a:xfrm>
              <a:off x="6615113" y="8389938"/>
              <a:ext cx="628650" cy="660400"/>
            </a:xfrm>
            <a:custGeom>
              <a:avLst/>
              <a:gdLst>
                <a:gd name="T0" fmla="*/ 193 w 200"/>
                <a:gd name="T1" fmla="*/ 122 h 197"/>
                <a:gd name="T2" fmla="*/ 193 w 200"/>
                <a:gd name="T3" fmla="*/ 97 h 197"/>
                <a:gd name="T4" fmla="*/ 95 w 200"/>
                <a:gd name="T5" fmla="*/ 0 h 197"/>
                <a:gd name="T6" fmla="*/ 0 w 200"/>
                <a:gd name="T7" fmla="*/ 91 h 197"/>
                <a:gd name="T8" fmla="*/ 99 w 200"/>
                <a:gd name="T9" fmla="*/ 190 h 197"/>
                <a:gd name="T10" fmla="*/ 125 w 200"/>
                <a:gd name="T11" fmla="*/ 190 h 197"/>
                <a:gd name="T12" fmla="*/ 193 w 200"/>
                <a:gd name="T13" fmla="*/ 122 h 197"/>
                <a:gd name="T14" fmla="*/ 193 w 200"/>
                <a:gd name="T15" fmla="*/ 122 h 197"/>
                <a:gd name="T16" fmla="*/ 193 w 200"/>
                <a:gd name="T17" fmla="*/ 12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197">
                  <a:moveTo>
                    <a:pt x="193" y="122"/>
                  </a:moveTo>
                  <a:cubicBezTo>
                    <a:pt x="200" y="115"/>
                    <a:pt x="200" y="104"/>
                    <a:pt x="193" y="97"/>
                  </a:cubicBezTo>
                  <a:cubicBezTo>
                    <a:pt x="95" y="0"/>
                    <a:pt x="95" y="0"/>
                    <a:pt x="95" y="0"/>
                  </a:cubicBezTo>
                  <a:cubicBezTo>
                    <a:pt x="0" y="91"/>
                    <a:pt x="0" y="91"/>
                    <a:pt x="0" y="91"/>
                  </a:cubicBezTo>
                  <a:cubicBezTo>
                    <a:pt x="99" y="190"/>
                    <a:pt x="99" y="190"/>
                    <a:pt x="99" y="190"/>
                  </a:cubicBezTo>
                  <a:cubicBezTo>
                    <a:pt x="106" y="197"/>
                    <a:pt x="118" y="197"/>
                    <a:pt x="125" y="190"/>
                  </a:cubicBezTo>
                  <a:cubicBezTo>
                    <a:pt x="125" y="190"/>
                    <a:pt x="193" y="122"/>
                    <a:pt x="193" y="122"/>
                  </a:cubicBezTo>
                  <a:close/>
                  <a:moveTo>
                    <a:pt x="193" y="122"/>
                  </a:moveTo>
                  <a:cubicBezTo>
                    <a:pt x="193" y="122"/>
                    <a:pt x="193" y="122"/>
                    <a:pt x="193" y="122"/>
                  </a:cubicBezTo>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75">
              <a:extLst>
                <a:ext uri="{FF2B5EF4-FFF2-40B4-BE49-F238E27FC236}">
                  <a16:creationId xmlns:a16="http://schemas.microsoft.com/office/drawing/2014/main" id="{E59D96D4-EF25-430A-8D7C-B303C8BA852A}"/>
                </a:ext>
              </a:extLst>
            </p:cNvPr>
            <p:cNvSpPr>
              <a:spLocks noEditPoints="1"/>
            </p:cNvSpPr>
            <p:nvPr/>
          </p:nvSpPr>
          <p:spPr bwMode="auto">
            <a:xfrm>
              <a:off x="6199188" y="7505700"/>
              <a:ext cx="1047750" cy="1504950"/>
            </a:xfrm>
            <a:custGeom>
              <a:avLst/>
              <a:gdLst>
                <a:gd name="T0" fmla="*/ 12 w 333"/>
                <a:gd name="T1" fmla="*/ 54 h 449"/>
                <a:gd name="T2" fmla="*/ 96 w 333"/>
                <a:gd name="T3" fmla="*/ 5 h 449"/>
                <a:gd name="T4" fmla="*/ 121 w 333"/>
                <a:gd name="T5" fmla="*/ 12 h 449"/>
                <a:gd name="T6" fmla="*/ 328 w 333"/>
                <a:gd name="T7" fmla="*/ 370 h 449"/>
                <a:gd name="T8" fmla="*/ 321 w 333"/>
                <a:gd name="T9" fmla="*/ 395 h 449"/>
                <a:gd name="T10" fmla="*/ 237 w 333"/>
                <a:gd name="T11" fmla="*/ 444 h 449"/>
                <a:gd name="T12" fmla="*/ 212 w 333"/>
                <a:gd name="T13" fmla="*/ 437 h 449"/>
                <a:gd name="T14" fmla="*/ 5 w 333"/>
                <a:gd name="T15" fmla="*/ 79 h 449"/>
                <a:gd name="T16" fmla="*/ 12 w 333"/>
                <a:gd name="T17" fmla="*/ 54 h 449"/>
                <a:gd name="T18" fmla="*/ 12 w 333"/>
                <a:gd name="T19" fmla="*/ 54 h 449"/>
                <a:gd name="T20" fmla="*/ 12 w 333"/>
                <a:gd name="T21" fmla="*/ 54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3" h="449">
                  <a:moveTo>
                    <a:pt x="12" y="54"/>
                  </a:moveTo>
                  <a:cubicBezTo>
                    <a:pt x="96" y="5"/>
                    <a:pt x="96" y="5"/>
                    <a:pt x="96" y="5"/>
                  </a:cubicBezTo>
                  <a:cubicBezTo>
                    <a:pt x="105" y="0"/>
                    <a:pt x="116" y="3"/>
                    <a:pt x="121" y="12"/>
                  </a:cubicBezTo>
                  <a:cubicBezTo>
                    <a:pt x="328" y="370"/>
                    <a:pt x="328" y="370"/>
                    <a:pt x="328" y="370"/>
                  </a:cubicBezTo>
                  <a:cubicBezTo>
                    <a:pt x="333" y="379"/>
                    <a:pt x="330" y="390"/>
                    <a:pt x="321" y="395"/>
                  </a:cubicBezTo>
                  <a:cubicBezTo>
                    <a:pt x="237" y="444"/>
                    <a:pt x="237" y="444"/>
                    <a:pt x="237" y="444"/>
                  </a:cubicBezTo>
                  <a:cubicBezTo>
                    <a:pt x="228" y="449"/>
                    <a:pt x="217" y="446"/>
                    <a:pt x="212" y="437"/>
                  </a:cubicBezTo>
                  <a:cubicBezTo>
                    <a:pt x="5" y="79"/>
                    <a:pt x="5" y="79"/>
                    <a:pt x="5" y="79"/>
                  </a:cubicBezTo>
                  <a:cubicBezTo>
                    <a:pt x="0" y="70"/>
                    <a:pt x="3" y="59"/>
                    <a:pt x="12" y="54"/>
                  </a:cubicBezTo>
                  <a:close/>
                  <a:moveTo>
                    <a:pt x="12" y="54"/>
                  </a:moveTo>
                  <a:cubicBezTo>
                    <a:pt x="12" y="54"/>
                    <a:pt x="12" y="54"/>
                    <a:pt x="12" y="54"/>
                  </a:cubicBezTo>
                </a:path>
              </a:pathLst>
            </a:custGeom>
            <a:solidFill>
              <a:srgbClr val="CF7C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76">
              <a:extLst>
                <a:ext uri="{FF2B5EF4-FFF2-40B4-BE49-F238E27FC236}">
                  <a16:creationId xmlns:a16="http://schemas.microsoft.com/office/drawing/2014/main" id="{D10068EA-20BE-41EA-8652-9F5DC6EAA4A1}"/>
                </a:ext>
              </a:extLst>
            </p:cNvPr>
            <p:cNvSpPr>
              <a:spLocks noEditPoints="1"/>
            </p:cNvSpPr>
            <p:nvPr/>
          </p:nvSpPr>
          <p:spPr bwMode="auto">
            <a:xfrm>
              <a:off x="6673851" y="8628063"/>
              <a:ext cx="66675" cy="111125"/>
            </a:xfrm>
            <a:custGeom>
              <a:avLst/>
              <a:gdLst>
                <a:gd name="T0" fmla="*/ 4 w 42"/>
                <a:gd name="T1" fmla="*/ 0 h 70"/>
                <a:gd name="T2" fmla="*/ 0 w 42"/>
                <a:gd name="T3" fmla="*/ 5 h 70"/>
                <a:gd name="T4" fmla="*/ 42 w 42"/>
                <a:gd name="T5" fmla="*/ 70 h 70"/>
                <a:gd name="T6" fmla="*/ 4 w 42"/>
                <a:gd name="T7" fmla="*/ 0 h 70"/>
                <a:gd name="T8" fmla="*/ 4 w 42"/>
                <a:gd name="T9" fmla="*/ 0 h 70"/>
                <a:gd name="T10" fmla="*/ 4 w 42"/>
                <a:gd name="T11" fmla="*/ 0 h 70"/>
              </a:gdLst>
              <a:ahLst/>
              <a:cxnLst>
                <a:cxn ang="0">
                  <a:pos x="T0" y="T1"/>
                </a:cxn>
                <a:cxn ang="0">
                  <a:pos x="T2" y="T3"/>
                </a:cxn>
                <a:cxn ang="0">
                  <a:pos x="T4" y="T5"/>
                </a:cxn>
                <a:cxn ang="0">
                  <a:pos x="T6" y="T7"/>
                </a:cxn>
                <a:cxn ang="0">
                  <a:pos x="T8" y="T9"/>
                </a:cxn>
                <a:cxn ang="0">
                  <a:pos x="T10" y="T11"/>
                </a:cxn>
              </a:cxnLst>
              <a:rect l="0" t="0" r="r" b="b"/>
              <a:pathLst>
                <a:path w="42" h="70">
                  <a:moveTo>
                    <a:pt x="4" y="0"/>
                  </a:moveTo>
                  <a:lnTo>
                    <a:pt x="0" y="5"/>
                  </a:lnTo>
                  <a:lnTo>
                    <a:pt x="42" y="70"/>
                  </a:lnTo>
                  <a:lnTo>
                    <a:pt x="4" y="0"/>
                  </a:lnTo>
                  <a:close/>
                  <a:moveTo>
                    <a:pt x="4" y="0"/>
                  </a:moveTo>
                  <a:lnTo>
                    <a:pt x="4" y="0"/>
                  </a:lnTo>
                  <a:close/>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77">
              <a:extLst>
                <a:ext uri="{FF2B5EF4-FFF2-40B4-BE49-F238E27FC236}">
                  <a16:creationId xmlns:a16="http://schemas.microsoft.com/office/drawing/2014/main" id="{B702BEF7-25C9-4B09-9FFB-502DD9FA988B}"/>
                </a:ext>
              </a:extLst>
            </p:cNvPr>
            <p:cNvSpPr>
              <a:spLocks noEditPoints="1"/>
            </p:cNvSpPr>
            <p:nvPr/>
          </p:nvSpPr>
          <p:spPr bwMode="auto">
            <a:xfrm>
              <a:off x="6673851" y="8628063"/>
              <a:ext cx="66675" cy="111125"/>
            </a:xfrm>
            <a:custGeom>
              <a:avLst/>
              <a:gdLst>
                <a:gd name="T0" fmla="*/ 4 w 42"/>
                <a:gd name="T1" fmla="*/ 0 h 70"/>
                <a:gd name="T2" fmla="*/ 0 w 42"/>
                <a:gd name="T3" fmla="*/ 5 h 70"/>
                <a:gd name="T4" fmla="*/ 42 w 42"/>
                <a:gd name="T5" fmla="*/ 70 h 70"/>
                <a:gd name="T6" fmla="*/ 4 w 42"/>
                <a:gd name="T7" fmla="*/ 0 h 70"/>
                <a:gd name="T8" fmla="*/ 4 w 42"/>
                <a:gd name="T9" fmla="*/ 0 h 70"/>
                <a:gd name="T10" fmla="*/ 4 w 42"/>
                <a:gd name="T11" fmla="*/ 0 h 70"/>
              </a:gdLst>
              <a:ahLst/>
              <a:cxnLst>
                <a:cxn ang="0">
                  <a:pos x="T0" y="T1"/>
                </a:cxn>
                <a:cxn ang="0">
                  <a:pos x="T2" y="T3"/>
                </a:cxn>
                <a:cxn ang="0">
                  <a:pos x="T4" y="T5"/>
                </a:cxn>
                <a:cxn ang="0">
                  <a:pos x="T6" y="T7"/>
                </a:cxn>
                <a:cxn ang="0">
                  <a:pos x="T8" y="T9"/>
                </a:cxn>
                <a:cxn ang="0">
                  <a:pos x="T10" y="T11"/>
                </a:cxn>
              </a:cxnLst>
              <a:rect l="0" t="0" r="r" b="b"/>
              <a:pathLst>
                <a:path w="42" h="70">
                  <a:moveTo>
                    <a:pt x="4" y="0"/>
                  </a:moveTo>
                  <a:lnTo>
                    <a:pt x="0" y="5"/>
                  </a:lnTo>
                  <a:lnTo>
                    <a:pt x="42" y="70"/>
                  </a:lnTo>
                  <a:lnTo>
                    <a:pt x="4" y="0"/>
                  </a:lnTo>
                  <a:moveTo>
                    <a:pt x="4" y="0"/>
                  </a:move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78">
              <a:extLst>
                <a:ext uri="{FF2B5EF4-FFF2-40B4-BE49-F238E27FC236}">
                  <a16:creationId xmlns:a16="http://schemas.microsoft.com/office/drawing/2014/main" id="{D002E6AF-0EED-4C8B-8A8E-73B5A7D8BF73}"/>
                </a:ext>
              </a:extLst>
            </p:cNvPr>
            <p:cNvSpPr>
              <a:spLocks noEditPoints="1"/>
            </p:cNvSpPr>
            <p:nvPr/>
          </p:nvSpPr>
          <p:spPr bwMode="auto">
            <a:xfrm>
              <a:off x="6646863" y="8326438"/>
              <a:ext cx="600075" cy="684212"/>
            </a:xfrm>
            <a:custGeom>
              <a:avLst/>
              <a:gdLst>
                <a:gd name="T0" fmla="*/ 95 w 191"/>
                <a:gd name="T1" fmla="*/ 199 h 204"/>
                <a:gd name="T2" fmla="*/ 179 w 191"/>
                <a:gd name="T3" fmla="*/ 151 h 204"/>
                <a:gd name="T4" fmla="*/ 186 w 191"/>
                <a:gd name="T5" fmla="*/ 126 h 204"/>
                <a:gd name="T6" fmla="*/ 114 w 191"/>
                <a:gd name="T7" fmla="*/ 0 h 204"/>
                <a:gd name="T8" fmla="*/ 0 w 191"/>
                <a:gd name="T9" fmla="*/ 71 h 204"/>
                <a:gd name="T10" fmla="*/ 70 w 191"/>
                <a:gd name="T11" fmla="*/ 193 h 204"/>
                <a:gd name="T12" fmla="*/ 95 w 191"/>
                <a:gd name="T13" fmla="*/ 199 h 204"/>
                <a:gd name="T14" fmla="*/ 95 w 191"/>
                <a:gd name="T15" fmla="*/ 199 h 204"/>
                <a:gd name="T16" fmla="*/ 95 w 191"/>
                <a:gd name="T17" fmla="*/ 19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204">
                  <a:moveTo>
                    <a:pt x="95" y="199"/>
                  </a:moveTo>
                  <a:cubicBezTo>
                    <a:pt x="179" y="151"/>
                    <a:pt x="179" y="151"/>
                    <a:pt x="179" y="151"/>
                  </a:cubicBezTo>
                  <a:cubicBezTo>
                    <a:pt x="188" y="146"/>
                    <a:pt x="191" y="134"/>
                    <a:pt x="186" y="126"/>
                  </a:cubicBezTo>
                  <a:cubicBezTo>
                    <a:pt x="114" y="0"/>
                    <a:pt x="114" y="0"/>
                    <a:pt x="114" y="0"/>
                  </a:cubicBezTo>
                  <a:cubicBezTo>
                    <a:pt x="0" y="71"/>
                    <a:pt x="0" y="71"/>
                    <a:pt x="0" y="71"/>
                  </a:cubicBezTo>
                  <a:cubicBezTo>
                    <a:pt x="70" y="193"/>
                    <a:pt x="70" y="193"/>
                    <a:pt x="70" y="193"/>
                  </a:cubicBezTo>
                  <a:cubicBezTo>
                    <a:pt x="75" y="201"/>
                    <a:pt x="86" y="204"/>
                    <a:pt x="95" y="199"/>
                  </a:cubicBezTo>
                  <a:close/>
                  <a:moveTo>
                    <a:pt x="95" y="199"/>
                  </a:moveTo>
                  <a:cubicBezTo>
                    <a:pt x="95" y="199"/>
                    <a:pt x="95" y="199"/>
                    <a:pt x="95" y="199"/>
                  </a:cubicBezTo>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8" name="Freeform 79">
              <a:extLst>
                <a:ext uri="{FF2B5EF4-FFF2-40B4-BE49-F238E27FC236}">
                  <a16:creationId xmlns:a16="http://schemas.microsoft.com/office/drawing/2014/main" id="{4492AC8C-2B4E-49B5-AC41-DC58F7C1BD94}"/>
                </a:ext>
              </a:extLst>
            </p:cNvPr>
            <p:cNvSpPr>
              <a:spLocks noEditPoints="1"/>
            </p:cNvSpPr>
            <p:nvPr/>
          </p:nvSpPr>
          <p:spPr bwMode="auto">
            <a:xfrm>
              <a:off x="6448426" y="7515225"/>
              <a:ext cx="496888" cy="1384300"/>
            </a:xfrm>
            <a:custGeom>
              <a:avLst/>
              <a:gdLst>
                <a:gd name="T0" fmla="*/ 24 w 158"/>
                <a:gd name="T1" fmla="*/ 10 h 413"/>
                <a:gd name="T2" fmla="*/ 24 w 158"/>
                <a:gd name="T3" fmla="*/ 0 h 413"/>
                <a:gd name="T4" fmla="*/ 17 w 158"/>
                <a:gd name="T5" fmla="*/ 2 h 413"/>
                <a:gd name="T6" fmla="*/ 0 w 158"/>
                <a:gd name="T7" fmla="*/ 12 h 413"/>
                <a:gd name="T8" fmla="*/ 117 w 158"/>
                <a:gd name="T9" fmla="*/ 352 h 413"/>
                <a:gd name="T10" fmla="*/ 24 w 158"/>
                <a:gd name="T11" fmla="*/ 10 h 413"/>
                <a:gd name="T12" fmla="*/ 157 w 158"/>
                <a:gd name="T13" fmla="*/ 413 h 413"/>
                <a:gd name="T14" fmla="*/ 158 w 158"/>
                <a:gd name="T15" fmla="*/ 413 h 413"/>
                <a:gd name="T16" fmla="*/ 158 w 158"/>
                <a:gd name="T17" fmla="*/ 413 h 413"/>
                <a:gd name="T18" fmla="*/ 157 w 158"/>
                <a:gd name="T19" fmla="*/ 413 h 413"/>
                <a:gd name="T20" fmla="*/ 157 w 158"/>
                <a:gd name="T21" fmla="*/ 413 h 413"/>
                <a:gd name="T22" fmla="*/ 157 w 158"/>
                <a:gd name="T23" fmla="*/ 413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8" h="413">
                  <a:moveTo>
                    <a:pt x="24" y="10"/>
                  </a:moveTo>
                  <a:cubicBezTo>
                    <a:pt x="23" y="6"/>
                    <a:pt x="23" y="3"/>
                    <a:pt x="24" y="0"/>
                  </a:cubicBezTo>
                  <a:cubicBezTo>
                    <a:pt x="22" y="0"/>
                    <a:pt x="19" y="1"/>
                    <a:pt x="17" y="2"/>
                  </a:cubicBezTo>
                  <a:cubicBezTo>
                    <a:pt x="0" y="12"/>
                    <a:pt x="0" y="12"/>
                    <a:pt x="0" y="12"/>
                  </a:cubicBezTo>
                  <a:cubicBezTo>
                    <a:pt x="117" y="352"/>
                    <a:pt x="117" y="352"/>
                    <a:pt x="117" y="352"/>
                  </a:cubicBezTo>
                  <a:lnTo>
                    <a:pt x="24" y="10"/>
                  </a:lnTo>
                  <a:close/>
                  <a:moveTo>
                    <a:pt x="157" y="413"/>
                  </a:moveTo>
                  <a:cubicBezTo>
                    <a:pt x="158" y="413"/>
                    <a:pt x="158" y="413"/>
                    <a:pt x="158" y="413"/>
                  </a:cubicBezTo>
                  <a:cubicBezTo>
                    <a:pt x="158" y="413"/>
                    <a:pt x="158" y="413"/>
                    <a:pt x="158" y="413"/>
                  </a:cubicBezTo>
                  <a:lnTo>
                    <a:pt x="157" y="413"/>
                  </a:lnTo>
                  <a:close/>
                  <a:moveTo>
                    <a:pt x="157" y="413"/>
                  </a:moveTo>
                  <a:cubicBezTo>
                    <a:pt x="157" y="413"/>
                    <a:pt x="157" y="413"/>
                    <a:pt x="157" y="413"/>
                  </a:cubicBezTo>
                </a:path>
              </a:pathLst>
            </a:custGeom>
            <a:solidFill>
              <a:srgbClr val="BA6F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9" name="Freeform 80">
              <a:extLst>
                <a:ext uri="{FF2B5EF4-FFF2-40B4-BE49-F238E27FC236}">
                  <a16:creationId xmlns:a16="http://schemas.microsoft.com/office/drawing/2014/main" id="{3E4F1E78-3B91-4AF9-8BA7-437131F6490C}"/>
                </a:ext>
              </a:extLst>
            </p:cNvPr>
            <p:cNvSpPr>
              <a:spLocks noEditPoints="1"/>
            </p:cNvSpPr>
            <p:nvPr/>
          </p:nvSpPr>
          <p:spPr bwMode="auto">
            <a:xfrm>
              <a:off x="6750051" y="8488363"/>
              <a:ext cx="195263" cy="411162"/>
            </a:xfrm>
            <a:custGeom>
              <a:avLst/>
              <a:gdLst>
                <a:gd name="T0" fmla="*/ 121 w 123"/>
                <a:gd name="T1" fmla="*/ 259 h 259"/>
                <a:gd name="T2" fmla="*/ 123 w 123"/>
                <a:gd name="T3" fmla="*/ 259 h 259"/>
                <a:gd name="T4" fmla="*/ 123 w 123"/>
                <a:gd name="T5" fmla="*/ 259 h 259"/>
                <a:gd name="T6" fmla="*/ 121 w 123"/>
                <a:gd name="T7" fmla="*/ 259 h 259"/>
                <a:gd name="T8" fmla="*/ 8 w 123"/>
                <a:gd name="T9" fmla="*/ 0 h 259"/>
                <a:gd name="T10" fmla="*/ 0 w 123"/>
                <a:gd name="T11" fmla="*/ 4 h 259"/>
                <a:gd name="T12" fmla="*/ 42 w 123"/>
                <a:gd name="T13" fmla="*/ 131 h 259"/>
                <a:gd name="T14" fmla="*/ 8 w 123"/>
                <a:gd name="T15" fmla="*/ 0 h 259"/>
                <a:gd name="T16" fmla="*/ 8 w 123"/>
                <a:gd name="T17" fmla="*/ 0 h 259"/>
                <a:gd name="T18" fmla="*/ 8 w 123"/>
                <a:gd name="T1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59">
                  <a:moveTo>
                    <a:pt x="121" y="259"/>
                  </a:moveTo>
                  <a:lnTo>
                    <a:pt x="123" y="259"/>
                  </a:lnTo>
                  <a:lnTo>
                    <a:pt x="123" y="259"/>
                  </a:lnTo>
                  <a:lnTo>
                    <a:pt x="121" y="259"/>
                  </a:lnTo>
                  <a:close/>
                  <a:moveTo>
                    <a:pt x="8" y="0"/>
                  </a:moveTo>
                  <a:lnTo>
                    <a:pt x="0" y="4"/>
                  </a:lnTo>
                  <a:lnTo>
                    <a:pt x="42" y="131"/>
                  </a:lnTo>
                  <a:lnTo>
                    <a:pt x="8" y="0"/>
                  </a:lnTo>
                  <a:close/>
                  <a:moveTo>
                    <a:pt x="8" y="0"/>
                  </a:moveTo>
                  <a:lnTo>
                    <a:pt x="8" y="0"/>
                  </a:lnTo>
                  <a:close/>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0" name="Freeform 81">
              <a:extLst>
                <a:ext uri="{FF2B5EF4-FFF2-40B4-BE49-F238E27FC236}">
                  <a16:creationId xmlns:a16="http://schemas.microsoft.com/office/drawing/2014/main" id="{41F3BC39-7C22-4A6C-A883-9FDD055A15A7}"/>
                </a:ext>
              </a:extLst>
            </p:cNvPr>
            <p:cNvSpPr>
              <a:spLocks noEditPoints="1"/>
            </p:cNvSpPr>
            <p:nvPr/>
          </p:nvSpPr>
          <p:spPr bwMode="auto">
            <a:xfrm>
              <a:off x="6750051" y="8488363"/>
              <a:ext cx="195263" cy="411162"/>
            </a:xfrm>
            <a:custGeom>
              <a:avLst/>
              <a:gdLst>
                <a:gd name="T0" fmla="*/ 121 w 123"/>
                <a:gd name="T1" fmla="*/ 259 h 259"/>
                <a:gd name="T2" fmla="*/ 123 w 123"/>
                <a:gd name="T3" fmla="*/ 259 h 259"/>
                <a:gd name="T4" fmla="*/ 123 w 123"/>
                <a:gd name="T5" fmla="*/ 259 h 259"/>
                <a:gd name="T6" fmla="*/ 121 w 123"/>
                <a:gd name="T7" fmla="*/ 259 h 259"/>
                <a:gd name="T8" fmla="*/ 8 w 123"/>
                <a:gd name="T9" fmla="*/ 0 h 259"/>
                <a:gd name="T10" fmla="*/ 0 w 123"/>
                <a:gd name="T11" fmla="*/ 4 h 259"/>
                <a:gd name="T12" fmla="*/ 42 w 123"/>
                <a:gd name="T13" fmla="*/ 131 h 259"/>
                <a:gd name="T14" fmla="*/ 8 w 123"/>
                <a:gd name="T15" fmla="*/ 0 h 259"/>
                <a:gd name="T16" fmla="*/ 8 w 123"/>
                <a:gd name="T17" fmla="*/ 0 h 259"/>
                <a:gd name="T18" fmla="*/ 8 w 123"/>
                <a:gd name="T1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259">
                  <a:moveTo>
                    <a:pt x="121" y="259"/>
                  </a:moveTo>
                  <a:lnTo>
                    <a:pt x="123" y="259"/>
                  </a:lnTo>
                  <a:lnTo>
                    <a:pt x="123" y="259"/>
                  </a:lnTo>
                  <a:lnTo>
                    <a:pt x="121" y="259"/>
                  </a:lnTo>
                  <a:moveTo>
                    <a:pt x="8" y="0"/>
                  </a:moveTo>
                  <a:lnTo>
                    <a:pt x="0" y="4"/>
                  </a:lnTo>
                  <a:lnTo>
                    <a:pt x="42" y="131"/>
                  </a:lnTo>
                  <a:lnTo>
                    <a:pt x="8" y="0"/>
                  </a:lnTo>
                  <a:moveTo>
                    <a:pt x="8" y="0"/>
                  </a:move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1" name="Freeform 82">
              <a:extLst>
                <a:ext uri="{FF2B5EF4-FFF2-40B4-BE49-F238E27FC236}">
                  <a16:creationId xmlns:a16="http://schemas.microsoft.com/office/drawing/2014/main" id="{9A0F6C2D-5450-4A93-9502-75276FEB9B6F}"/>
                </a:ext>
              </a:extLst>
            </p:cNvPr>
            <p:cNvSpPr>
              <a:spLocks noEditPoints="1"/>
            </p:cNvSpPr>
            <p:nvPr/>
          </p:nvSpPr>
          <p:spPr bwMode="auto">
            <a:xfrm>
              <a:off x="6513513" y="7381875"/>
              <a:ext cx="758825" cy="1528762"/>
            </a:xfrm>
            <a:custGeom>
              <a:avLst/>
              <a:gdLst>
                <a:gd name="T0" fmla="*/ 16 w 241"/>
                <a:gd name="T1" fmla="*/ 28 h 456"/>
                <a:gd name="T2" fmla="*/ 109 w 241"/>
                <a:gd name="T3" fmla="*/ 3 h 456"/>
                <a:gd name="T4" fmla="*/ 132 w 241"/>
                <a:gd name="T5" fmla="*/ 15 h 456"/>
                <a:gd name="T6" fmla="*/ 238 w 241"/>
                <a:gd name="T7" fmla="*/ 407 h 456"/>
                <a:gd name="T8" fmla="*/ 226 w 241"/>
                <a:gd name="T9" fmla="*/ 429 h 456"/>
                <a:gd name="T10" fmla="*/ 132 w 241"/>
                <a:gd name="T11" fmla="*/ 454 h 456"/>
                <a:gd name="T12" fmla="*/ 109 w 241"/>
                <a:gd name="T13" fmla="*/ 441 h 456"/>
                <a:gd name="T14" fmla="*/ 3 w 241"/>
                <a:gd name="T15" fmla="*/ 50 h 456"/>
                <a:gd name="T16" fmla="*/ 16 w 241"/>
                <a:gd name="T17" fmla="*/ 28 h 456"/>
                <a:gd name="T18" fmla="*/ 16 w 241"/>
                <a:gd name="T19" fmla="*/ 28 h 456"/>
                <a:gd name="T20" fmla="*/ 16 w 241"/>
                <a:gd name="T21" fmla="*/ 28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56">
                  <a:moveTo>
                    <a:pt x="16" y="28"/>
                  </a:moveTo>
                  <a:cubicBezTo>
                    <a:pt x="109" y="3"/>
                    <a:pt x="109" y="3"/>
                    <a:pt x="109" y="3"/>
                  </a:cubicBezTo>
                  <a:cubicBezTo>
                    <a:pt x="119" y="0"/>
                    <a:pt x="129" y="6"/>
                    <a:pt x="132" y="15"/>
                  </a:cubicBezTo>
                  <a:cubicBezTo>
                    <a:pt x="238" y="407"/>
                    <a:pt x="238" y="407"/>
                    <a:pt x="238" y="407"/>
                  </a:cubicBezTo>
                  <a:cubicBezTo>
                    <a:pt x="241" y="416"/>
                    <a:pt x="235" y="426"/>
                    <a:pt x="226" y="429"/>
                  </a:cubicBezTo>
                  <a:cubicBezTo>
                    <a:pt x="132" y="454"/>
                    <a:pt x="132" y="454"/>
                    <a:pt x="132" y="454"/>
                  </a:cubicBezTo>
                  <a:cubicBezTo>
                    <a:pt x="122" y="456"/>
                    <a:pt x="112" y="451"/>
                    <a:pt x="109" y="441"/>
                  </a:cubicBezTo>
                  <a:cubicBezTo>
                    <a:pt x="3" y="50"/>
                    <a:pt x="3" y="50"/>
                    <a:pt x="3" y="50"/>
                  </a:cubicBezTo>
                  <a:cubicBezTo>
                    <a:pt x="0" y="40"/>
                    <a:pt x="6" y="30"/>
                    <a:pt x="16" y="28"/>
                  </a:cubicBezTo>
                  <a:close/>
                  <a:moveTo>
                    <a:pt x="16" y="28"/>
                  </a:moveTo>
                  <a:cubicBezTo>
                    <a:pt x="16" y="28"/>
                    <a:pt x="16" y="28"/>
                    <a:pt x="16" y="28"/>
                  </a:cubicBezTo>
                </a:path>
              </a:pathLst>
            </a:custGeom>
            <a:solidFill>
              <a:srgbClr val="F1B3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2" name="Freeform 83">
              <a:extLst>
                <a:ext uri="{FF2B5EF4-FFF2-40B4-BE49-F238E27FC236}">
                  <a16:creationId xmlns:a16="http://schemas.microsoft.com/office/drawing/2014/main" id="{6946EEFA-1C0D-462C-AE77-0906B95C96C1}"/>
                </a:ext>
              </a:extLst>
            </p:cNvPr>
            <p:cNvSpPr>
              <a:spLocks noEditPoints="1"/>
            </p:cNvSpPr>
            <p:nvPr/>
          </p:nvSpPr>
          <p:spPr bwMode="auto">
            <a:xfrm>
              <a:off x="6859588" y="7348538"/>
              <a:ext cx="406400" cy="1501775"/>
            </a:xfrm>
            <a:custGeom>
              <a:avLst/>
              <a:gdLst>
                <a:gd name="T0" fmla="*/ 22 w 129"/>
                <a:gd name="T1" fmla="*/ 0 h 448"/>
                <a:gd name="T2" fmla="*/ 108 w 129"/>
                <a:gd name="T3" fmla="*/ 0 h 448"/>
                <a:gd name="T4" fmla="*/ 129 w 129"/>
                <a:gd name="T5" fmla="*/ 21 h 448"/>
                <a:gd name="T6" fmla="*/ 129 w 129"/>
                <a:gd name="T7" fmla="*/ 426 h 448"/>
                <a:gd name="T8" fmla="*/ 108 w 129"/>
                <a:gd name="T9" fmla="*/ 448 h 448"/>
                <a:gd name="T10" fmla="*/ 22 w 129"/>
                <a:gd name="T11" fmla="*/ 448 h 448"/>
                <a:gd name="T12" fmla="*/ 0 w 129"/>
                <a:gd name="T13" fmla="*/ 426 h 448"/>
                <a:gd name="T14" fmla="*/ 0 w 129"/>
                <a:gd name="T15" fmla="*/ 21 h 448"/>
                <a:gd name="T16" fmla="*/ 22 w 129"/>
                <a:gd name="T17" fmla="*/ 0 h 448"/>
                <a:gd name="T18" fmla="*/ 22 w 129"/>
                <a:gd name="T19" fmla="*/ 0 h 448"/>
                <a:gd name="T20" fmla="*/ 22 w 129"/>
                <a:gd name="T21" fmla="*/ 0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448">
                  <a:moveTo>
                    <a:pt x="22" y="0"/>
                  </a:moveTo>
                  <a:cubicBezTo>
                    <a:pt x="108" y="0"/>
                    <a:pt x="108" y="0"/>
                    <a:pt x="108" y="0"/>
                  </a:cubicBezTo>
                  <a:cubicBezTo>
                    <a:pt x="120" y="0"/>
                    <a:pt x="129" y="9"/>
                    <a:pt x="129" y="21"/>
                  </a:cubicBezTo>
                  <a:cubicBezTo>
                    <a:pt x="129" y="426"/>
                    <a:pt x="129" y="426"/>
                    <a:pt x="129" y="426"/>
                  </a:cubicBezTo>
                  <a:cubicBezTo>
                    <a:pt x="129" y="438"/>
                    <a:pt x="120" y="448"/>
                    <a:pt x="108" y="448"/>
                  </a:cubicBezTo>
                  <a:cubicBezTo>
                    <a:pt x="22" y="448"/>
                    <a:pt x="22" y="448"/>
                    <a:pt x="22" y="448"/>
                  </a:cubicBezTo>
                  <a:cubicBezTo>
                    <a:pt x="10" y="448"/>
                    <a:pt x="0" y="438"/>
                    <a:pt x="0" y="426"/>
                  </a:cubicBezTo>
                  <a:cubicBezTo>
                    <a:pt x="0" y="21"/>
                    <a:pt x="0" y="21"/>
                    <a:pt x="0" y="21"/>
                  </a:cubicBezTo>
                  <a:cubicBezTo>
                    <a:pt x="0" y="9"/>
                    <a:pt x="10" y="0"/>
                    <a:pt x="22" y="0"/>
                  </a:cubicBezTo>
                  <a:close/>
                  <a:moveTo>
                    <a:pt x="22" y="0"/>
                  </a:moveTo>
                  <a:cubicBezTo>
                    <a:pt x="22" y="0"/>
                    <a:pt x="22" y="0"/>
                    <a:pt x="22" y="0"/>
                  </a:cubicBezTo>
                </a:path>
              </a:pathLst>
            </a:custGeom>
            <a:solidFill>
              <a:srgbClr val="EDC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3" name="Freeform 84">
              <a:extLst>
                <a:ext uri="{FF2B5EF4-FFF2-40B4-BE49-F238E27FC236}">
                  <a16:creationId xmlns:a16="http://schemas.microsoft.com/office/drawing/2014/main" id="{02CEC9E8-52F8-4603-9BE5-7C26A7741981}"/>
                </a:ext>
              </a:extLst>
            </p:cNvPr>
            <p:cNvSpPr>
              <a:spLocks noEditPoints="1"/>
            </p:cNvSpPr>
            <p:nvPr/>
          </p:nvSpPr>
          <p:spPr bwMode="auto">
            <a:xfrm>
              <a:off x="6746876" y="8320088"/>
              <a:ext cx="525463" cy="593725"/>
            </a:xfrm>
            <a:custGeom>
              <a:avLst/>
              <a:gdLst>
                <a:gd name="T0" fmla="*/ 0 w 167"/>
                <a:gd name="T1" fmla="*/ 33 h 177"/>
                <a:gd name="T2" fmla="*/ 35 w 167"/>
                <a:gd name="T3" fmla="*/ 161 h 177"/>
                <a:gd name="T4" fmla="*/ 58 w 167"/>
                <a:gd name="T5" fmla="*/ 174 h 177"/>
                <a:gd name="T6" fmla="*/ 152 w 167"/>
                <a:gd name="T7" fmla="*/ 149 h 177"/>
                <a:gd name="T8" fmla="*/ 164 w 167"/>
                <a:gd name="T9" fmla="*/ 127 h 177"/>
                <a:gd name="T10" fmla="*/ 130 w 167"/>
                <a:gd name="T11" fmla="*/ 0 h 177"/>
                <a:gd name="T12" fmla="*/ 0 w 167"/>
                <a:gd name="T13" fmla="*/ 33 h 177"/>
                <a:gd name="T14" fmla="*/ 0 w 167"/>
                <a:gd name="T15" fmla="*/ 33 h 177"/>
                <a:gd name="T16" fmla="*/ 0 w 167"/>
                <a:gd name="T17" fmla="*/ 3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77">
                  <a:moveTo>
                    <a:pt x="0" y="33"/>
                  </a:moveTo>
                  <a:cubicBezTo>
                    <a:pt x="35" y="161"/>
                    <a:pt x="35" y="161"/>
                    <a:pt x="35" y="161"/>
                  </a:cubicBezTo>
                  <a:cubicBezTo>
                    <a:pt x="38" y="171"/>
                    <a:pt x="48" y="177"/>
                    <a:pt x="58" y="174"/>
                  </a:cubicBezTo>
                  <a:cubicBezTo>
                    <a:pt x="152" y="149"/>
                    <a:pt x="152" y="149"/>
                    <a:pt x="152" y="149"/>
                  </a:cubicBezTo>
                  <a:cubicBezTo>
                    <a:pt x="161" y="146"/>
                    <a:pt x="167" y="136"/>
                    <a:pt x="164" y="127"/>
                  </a:cubicBezTo>
                  <a:cubicBezTo>
                    <a:pt x="130" y="0"/>
                    <a:pt x="130" y="0"/>
                    <a:pt x="130" y="0"/>
                  </a:cubicBezTo>
                  <a:lnTo>
                    <a:pt x="0" y="33"/>
                  </a:lnTo>
                  <a:close/>
                  <a:moveTo>
                    <a:pt x="0" y="33"/>
                  </a:moveTo>
                  <a:cubicBezTo>
                    <a:pt x="0" y="33"/>
                    <a:pt x="0" y="33"/>
                    <a:pt x="0" y="33"/>
                  </a:cubicBezTo>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4" name="Freeform 85">
              <a:extLst>
                <a:ext uri="{FF2B5EF4-FFF2-40B4-BE49-F238E27FC236}">
                  <a16:creationId xmlns:a16="http://schemas.microsoft.com/office/drawing/2014/main" id="{96D947D8-015E-4B09-97F0-CBF3DF0C101F}"/>
                </a:ext>
              </a:extLst>
            </p:cNvPr>
            <p:cNvSpPr>
              <a:spLocks noEditPoints="1"/>
            </p:cNvSpPr>
            <p:nvPr/>
          </p:nvSpPr>
          <p:spPr bwMode="auto">
            <a:xfrm>
              <a:off x="6788151" y="7391400"/>
              <a:ext cx="77788" cy="1130300"/>
            </a:xfrm>
            <a:custGeom>
              <a:avLst/>
              <a:gdLst>
                <a:gd name="T0" fmla="*/ 23 w 25"/>
                <a:gd name="T1" fmla="*/ 8 h 337"/>
                <a:gd name="T2" fmla="*/ 25 w 25"/>
                <a:gd name="T3" fmla="*/ 0 h 337"/>
                <a:gd name="T4" fmla="*/ 22 w 25"/>
                <a:gd name="T5" fmla="*/ 0 h 337"/>
                <a:gd name="T6" fmla="*/ 0 w 25"/>
                <a:gd name="T7" fmla="*/ 6 h 337"/>
                <a:gd name="T8" fmla="*/ 23 w 25"/>
                <a:gd name="T9" fmla="*/ 337 h 337"/>
                <a:gd name="T10" fmla="*/ 23 w 25"/>
                <a:gd name="T11" fmla="*/ 8 h 337"/>
                <a:gd name="T12" fmla="*/ 23 w 25"/>
                <a:gd name="T13" fmla="*/ 8 h 337"/>
                <a:gd name="T14" fmla="*/ 23 w 25"/>
                <a:gd name="T15" fmla="*/ 8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337">
                  <a:moveTo>
                    <a:pt x="23" y="8"/>
                  </a:moveTo>
                  <a:cubicBezTo>
                    <a:pt x="23" y="5"/>
                    <a:pt x="24" y="2"/>
                    <a:pt x="25" y="0"/>
                  </a:cubicBezTo>
                  <a:cubicBezTo>
                    <a:pt x="24" y="0"/>
                    <a:pt x="23" y="0"/>
                    <a:pt x="22" y="0"/>
                  </a:cubicBezTo>
                  <a:cubicBezTo>
                    <a:pt x="0" y="6"/>
                    <a:pt x="0" y="6"/>
                    <a:pt x="0" y="6"/>
                  </a:cubicBezTo>
                  <a:cubicBezTo>
                    <a:pt x="23" y="337"/>
                    <a:pt x="23" y="337"/>
                    <a:pt x="23" y="337"/>
                  </a:cubicBezTo>
                  <a:lnTo>
                    <a:pt x="23" y="8"/>
                  </a:lnTo>
                  <a:close/>
                  <a:moveTo>
                    <a:pt x="23" y="8"/>
                  </a:moveTo>
                  <a:cubicBezTo>
                    <a:pt x="23" y="8"/>
                    <a:pt x="23" y="8"/>
                    <a:pt x="23" y="8"/>
                  </a:cubicBezTo>
                </a:path>
              </a:pathLst>
            </a:custGeom>
            <a:solidFill>
              <a:srgbClr val="DCA3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5" name="Freeform 86">
              <a:extLst>
                <a:ext uri="{FF2B5EF4-FFF2-40B4-BE49-F238E27FC236}">
                  <a16:creationId xmlns:a16="http://schemas.microsoft.com/office/drawing/2014/main" id="{373601BB-993C-411A-B37E-E563196FD29D}"/>
                </a:ext>
              </a:extLst>
            </p:cNvPr>
            <p:cNvSpPr>
              <a:spLocks noEditPoints="1"/>
            </p:cNvSpPr>
            <p:nvPr/>
          </p:nvSpPr>
          <p:spPr bwMode="auto">
            <a:xfrm>
              <a:off x="6859588" y="8320088"/>
              <a:ext cx="406400" cy="530225"/>
            </a:xfrm>
            <a:custGeom>
              <a:avLst/>
              <a:gdLst>
                <a:gd name="T0" fmla="*/ 0 w 129"/>
                <a:gd name="T1" fmla="*/ 0 h 158"/>
                <a:gd name="T2" fmla="*/ 0 w 129"/>
                <a:gd name="T3" fmla="*/ 136 h 158"/>
                <a:gd name="T4" fmla="*/ 22 w 129"/>
                <a:gd name="T5" fmla="*/ 158 h 158"/>
                <a:gd name="T6" fmla="*/ 108 w 129"/>
                <a:gd name="T7" fmla="*/ 158 h 158"/>
                <a:gd name="T8" fmla="*/ 129 w 129"/>
                <a:gd name="T9" fmla="*/ 136 h 158"/>
                <a:gd name="T10" fmla="*/ 129 w 129"/>
                <a:gd name="T11" fmla="*/ 0 h 158"/>
                <a:gd name="T12" fmla="*/ 0 w 129"/>
                <a:gd name="T13" fmla="*/ 0 h 158"/>
                <a:gd name="T14" fmla="*/ 0 w 129"/>
                <a:gd name="T15" fmla="*/ 0 h 158"/>
                <a:gd name="T16" fmla="*/ 0 w 129"/>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158">
                  <a:moveTo>
                    <a:pt x="0" y="0"/>
                  </a:moveTo>
                  <a:cubicBezTo>
                    <a:pt x="0" y="136"/>
                    <a:pt x="0" y="136"/>
                    <a:pt x="0" y="136"/>
                  </a:cubicBezTo>
                  <a:cubicBezTo>
                    <a:pt x="0" y="148"/>
                    <a:pt x="10" y="158"/>
                    <a:pt x="22" y="158"/>
                  </a:cubicBezTo>
                  <a:cubicBezTo>
                    <a:pt x="108" y="158"/>
                    <a:pt x="108" y="158"/>
                    <a:pt x="108" y="158"/>
                  </a:cubicBezTo>
                  <a:cubicBezTo>
                    <a:pt x="120" y="158"/>
                    <a:pt x="129" y="148"/>
                    <a:pt x="129" y="136"/>
                  </a:cubicBezTo>
                  <a:cubicBezTo>
                    <a:pt x="129" y="0"/>
                    <a:pt x="129" y="0"/>
                    <a:pt x="129" y="0"/>
                  </a:cubicBezTo>
                  <a:lnTo>
                    <a:pt x="0" y="0"/>
                  </a:lnTo>
                  <a:close/>
                  <a:moveTo>
                    <a:pt x="0" y="0"/>
                  </a:moveTo>
                  <a:cubicBezTo>
                    <a:pt x="0" y="0"/>
                    <a:pt x="0" y="0"/>
                    <a:pt x="0" y="0"/>
                  </a:cubicBezTo>
                </a:path>
              </a:pathLst>
            </a:custGeom>
            <a:solidFill>
              <a:srgbClr val="EF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6" name="Freeform 87">
              <a:extLst>
                <a:ext uri="{FF2B5EF4-FFF2-40B4-BE49-F238E27FC236}">
                  <a16:creationId xmlns:a16="http://schemas.microsoft.com/office/drawing/2014/main" id="{8D3FAACD-E367-4C56-9762-39818A404103}"/>
                </a:ext>
              </a:extLst>
            </p:cNvPr>
            <p:cNvSpPr>
              <a:spLocks noEditPoints="1"/>
            </p:cNvSpPr>
            <p:nvPr/>
          </p:nvSpPr>
          <p:spPr bwMode="auto">
            <a:xfrm>
              <a:off x="6853238" y="8401050"/>
              <a:ext cx="6350" cy="120650"/>
            </a:xfrm>
            <a:custGeom>
              <a:avLst/>
              <a:gdLst>
                <a:gd name="T0" fmla="*/ 4 w 4"/>
                <a:gd name="T1" fmla="*/ 0 h 76"/>
                <a:gd name="T2" fmla="*/ 0 w 4"/>
                <a:gd name="T3" fmla="*/ 2 h 76"/>
                <a:gd name="T4" fmla="*/ 4 w 4"/>
                <a:gd name="T5" fmla="*/ 76 h 76"/>
                <a:gd name="T6" fmla="*/ 4 w 4"/>
                <a:gd name="T7" fmla="*/ 0 h 76"/>
                <a:gd name="T8" fmla="*/ 4 w 4"/>
                <a:gd name="T9" fmla="*/ 0 h 76"/>
                <a:gd name="T10" fmla="*/ 4 w 4"/>
                <a:gd name="T11" fmla="*/ 0 h 76"/>
              </a:gdLst>
              <a:ahLst/>
              <a:cxnLst>
                <a:cxn ang="0">
                  <a:pos x="T0" y="T1"/>
                </a:cxn>
                <a:cxn ang="0">
                  <a:pos x="T2" y="T3"/>
                </a:cxn>
                <a:cxn ang="0">
                  <a:pos x="T4" y="T5"/>
                </a:cxn>
                <a:cxn ang="0">
                  <a:pos x="T6" y="T7"/>
                </a:cxn>
                <a:cxn ang="0">
                  <a:pos x="T8" y="T9"/>
                </a:cxn>
                <a:cxn ang="0">
                  <a:pos x="T10" y="T11"/>
                </a:cxn>
              </a:cxnLst>
              <a:rect l="0" t="0" r="r" b="b"/>
              <a:pathLst>
                <a:path w="4" h="76">
                  <a:moveTo>
                    <a:pt x="4" y="0"/>
                  </a:moveTo>
                  <a:lnTo>
                    <a:pt x="0" y="2"/>
                  </a:lnTo>
                  <a:lnTo>
                    <a:pt x="4" y="76"/>
                  </a:lnTo>
                  <a:lnTo>
                    <a:pt x="4" y="0"/>
                  </a:lnTo>
                  <a:close/>
                  <a:moveTo>
                    <a:pt x="4" y="0"/>
                  </a:moveTo>
                  <a:lnTo>
                    <a:pt x="4"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7" name="Freeform 88">
              <a:extLst>
                <a:ext uri="{FF2B5EF4-FFF2-40B4-BE49-F238E27FC236}">
                  <a16:creationId xmlns:a16="http://schemas.microsoft.com/office/drawing/2014/main" id="{551E3A2A-CEF3-426E-BAD8-E571138D3160}"/>
                </a:ext>
              </a:extLst>
            </p:cNvPr>
            <p:cNvSpPr>
              <a:spLocks noEditPoints="1"/>
            </p:cNvSpPr>
            <p:nvPr/>
          </p:nvSpPr>
          <p:spPr bwMode="auto">
            <a:xfrm>
              <a:off x="6853238" y="8401050"/>
              <a:ext cx="6350" cy="120650"/>
            </a:xfrm>
            <a:custGeom>
              <a:avLst/>
              <a:gdLst>
                <a:gd name="T0" fmla="*/ 4 w 4"/>
                <a:gd name="T1" fmla="*/ 0 h 76"/>
                <a:gd name="T2" fmla="*/ 0 w 4"/>
                <a:gd name="T3" fmla="*/ 2 h 76"/>
                <a:gd name="T4" fmla="*/ 4 w 4"/>
                <a:gd name="T5" fmla="*/ 76 h 76"/>
                <a:gd name="T6" fmla="*/ 4 w 4"/>
                <a:gd name="T7" fmla="*/ 0 h 76"/>
                <a:gd name="T8" fmla="*/ 4 w 4"/>
                <a:gd name="T9" fmla="*/ 0 h 76"/>
                <a:gd name="T10" fmla="*/ 4 w 4"/>
                <a:gd name="T11" fmla="*/ 0 h 76"/>
              </a:gdLst>
              <a:ahLst/>
              <a:cxnLst>
                <a:cxn ang="0">
                  <a:pos x="T0" y="T1"/>
                </a:cxn>
                <a:cxn ang="0">
                  <a:pos x="T2" y="T3"/>
                </a:cxn>
                <a:cxn ang="0">
                  <a:pos x="T4" y="T5"/>
                </a:cxn>
                <a:cxn ang="0">
                  <a:pos x="T6" y="T7"/>
                </a:cxn>
                <a:cxn ang="0">
                  <a:pos x="T8" y="T9"/>
                </a:cxn>
                <a:cxn ang="0">
                  <a:pos x="T10" y="T11"/>
                </a:cxn>
              </a:cxnLst>
              <a:rect l="0" t="0" r="r" b="b"/>
              <a:pathLst>
                <a:path w="4" h="76">
                  <a:moveTo>
                    <a:pt x="4" y="0"/>
                  </a:moveTo>
                  <a:lnTo>
                    <a:pt x="0" y="2"/>
                  </a:lnTo>
                  <a:lnTo>
                    <a:pt x="4" y="76"/>
                  </a:lnTo>
                  <a:lnTo>
                    <a:pt x="4" y="0"/>
                  </a:lnTo>
                  <a:moveTo>
                    <a:pt x="4" y="0"/>
                  </a:move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8" name="Freeform 89">
              <a:extLst>
                <a:ext uri="{FF2B5EF4-FFF2-40B4-BE49-F238E27FC236}">
                  <a16:creationId xmlns:a16="http://schemas.microsoft.com/office/drawing/2014/main" id="{0F91E03F-3F8A-4191-91D6-765304320884}"/>
                </a:ext>
              </a:extLst>
            </p:cNvPr>
            <p:cNvSpPr>
              <a:spLocks noEditPoints="1"/>
            </p:cNvSpPr>
            <p:nvPr/>
          </p:nvSpPr>
          <p:spPr bwMode="auto">
            <a:xfrm>
              <a:off x="6926263" y="8389938"/>
              <a:ext cx="261938" cy="363537"/>
            </a:xfrm>
            <a:custGeom>
              <a:avLst/>
              <a:gdLst>
                <a:gd name="T0" fmla="*/ 0 w 83"/>
                <a:gd name="T1" fmla="*/ 0 h 108"/>
                <a:gd name="T2" fmla="*/ 0 w 83"/>
                <a:gd name="T3" fmla="*/ 21 h 108"/>
                <a:gd name="T4" fmla="*/ 70 w 83"/>
                <a:gd name="T5" fmla="*/ 21 h 108"/>
                <a:gd name="T6" fmla="*/ 70 w 83"/>
                <a:gd name="T7" fmla="*/ 0 h 108"/>
                <a:gd name="T8" fmla="*/ 0 w 83"/>
                <a:gd name="T9" fmla="*/ 0 h 108"/>
                <a:gd name="T10" fmla="*/ 0 w 83"/>
                <a:gd name="T11" fmla="*/ 108 h 108"/>
                <a:gd name="T12" fmla="*/ 29 w 83"/>
                <a:gd name="T13" fmla="*/ 108 h 108"/>
                <a:gd name="T14" fmla="*/ 29 w 83"/>
                <a:gd name="T15" fmla="*/ 96 h 108"/>
                <a:gd name="T16" fmla="*/ 0 w 83"/>
                <a:gd name="T17" fmla="*/ 96 h 108"/>
                <a:gd name="T18" fmla="*/ 0 w 83"/>
                <a:gd name="T19" fmla="*/ 108 h 108"/>
                <a:gd name="T20" fmla="*/ 0 w 83"/>
                <a:gd name="T21" fmla="*/ 79 h 108"/>
                <a:gd name="T22" fmla="*/ 29 w 83"/>
                <a:gd name="T23" fmla="*/ 79 h 108"/>
                <a:gd name="T24" fmla="*/ 29 w 83"/>
                <a:gd name="T25" fmla="*/ 66 h 108"/>
                <a:gd name="T26" fmla="*/ 0 w 83"/>
                <a:gd name="T27" fmla="*/ 66 h 108"/>
                <a:gd name="T28" fmla="*/ 0 w 83"/>
                <a:gd name="T29" fmla="*/ 79 h 108"/>
                <a:gd name="T30" fmla="*/ 0 w 83"/>
                <a:gd name="T31" fmla="*/ 50 h 108"/>
                <a:gd name="T32" fmla="*/ 29 w 83"/>
                <a:gd name="T33" fmla="*/ 50 h 108"/>
                <a:gd name="T34" fmla="*/ 29 w 83"/>
                <a:gd name="T35" fmla="*/ 37 h 108"/>
                <a:gd name="T36" fmla="*/ 0 w 83"/>
                <a:gd name="T37" fmla="*/ 37 h 108"/>
                <a:gd name="T38" fmla="*/ 0 w 83"/>
                <a:gd name="T39" fmla="*/ 50 h 108"/>
                <a:gd name="T40" fmla="*/ 73 w 83"/>
                <a:gd name="T41" fmla="*/ 87 h 108"/>
                <a:gd name="T42" fmla="*/ 83 w 83"/>
                <a:gd name="T43" fmla="*/ 98 h 108"/>
                <a:gd name="T44" fmla="*/ 73 w 83"/>
                <a:gd name="T45" fmla="*/ 108 h 108"/>
                <a:gd name="T46" fmla="*/ 62 w 83"/>
                <a:gd name="T47" fmla="*/ 98 h 108"/>
                <a:gd name="T48" fmla="*/ 73 w 83"/>
                <a:gd name="T49" fmla="*/ 87 h 108"/>
                <a:gd name="T50" fmla="*/ 73 w 83"/>
                <a:gd name="T51" fmla="*/ 87 h 108"/>
                <a:gd name="T52" fmla="*/ 73 w 83"/>
                <a:gd name="T53" fmla="*/ 8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3" h="108">
                  <a:moveTo>
                    <a:pt x="0" y="0"/>
                  </a:moveTo>
                  <a:cubicBezTo>
                    <a:pt x="0" y="21"/>
                    <a:pt x="0" y="21"/>
                    <a:pt x="0" y="21"/>
                  </a:cubicBezTo>
                  <a:cubicBezTo>
                    <a:pt x="70" y="21"/>
                    <a:pt x="70" y="21"/>
                    <a:pt x="70" y="21"/>
                  </a:cubicBezTo>
                  <a:cubicBezTo>
                    <a:pt x="70" y="0"/>
                    <a:pt x="70" y="0"/>
                    <a:pt x="70" y="0"/>
                  </a:cubicBezTo>
                  <a:lnTo>
                    <a:pt x="0" y="0"/>
                  </a:lnTo>
                  <a:close/>
                  <a:moveTo>
                    <a:pt x="0" y="108"/>
                  </a:moveTo>
                  <a:cubicBezTo>
                    <a:pt x="29" y="108"/>
                    <a:pt x="29" y="108"/>
                    <a:pt x="29" y="108"/>
                  </a:cubicBezTo>
                  <a:cubicBezTo>
                    <a:pt x="29" y="96"/>
                    <a:pt x="29" y="96"/>
                    <a:pt x="29" y="96"/>
                  </a:cubicBezTo>
                  <a:cubicBezTo>
                    <a:pt x="0" y="96"/>
                    <a:pt x="0" y="96"/>
                    <a:pt x="0" y="96"/>
                  </a:cubicBezTo>
                  <a:lnTo>
                    <a:pt x="0" y="108"/>
                  </a:lnTo>
                  <a:close/>
                  <a:moveTo>
                    <a:pt x="0" y="79"/>
                  </a:moveTo>
                  <a:cubicBezTo>
                    <a:pt x="29" y="79"/>
                    <a:pt x="29" y="79"/>
                    <a:pt x="29" y="79"/>
                  </a:cubicBezTo>
                  <a:cubicBezTo>
                    <a:pt x="29" y="66"/>
                    <a:pt x="29" y="66"/>
                    <a:pt x="29" y="66"/>
                  </a:cubicBezTo>
                  <a:cubicBezTo>
                    <a:pt x="0" y="66"/>
                    <a:pt x="0" y="66"/>
                    <a:pt x="0" y="66"/>
                  </a:cubicBezTo>
                  <a:lnTo>
                    <a:pt x="0" y="79"/>
                  </a:lnTo>
                  <a:close/>
                  <a:moveTo>
                    <a:pt x="0" y="50"/>
                  </a:moveTo>
                  <a:cubicBezTo>
                    <a:pt x="29" y="50"/>
                    <a:pt x="29" y="50"/>
                    <a:pt x="29" y="50"/>
                  </a:cubicBezTo>
                  <a:cubicBezTo>
                    <a:pt x="29" y="37"/>
                    <a:pt x="29" y="37"/>
                    <a:pt x="29" y="37"/>
                  </a:cubicBezTo>
                  <a:cubicBezTo>
                    <a:pt x="0" y="37"/>
                    <a:pt x="0" y="37"/>
                    <a:pt x="0" y="37"/>
                  </a:cubicBezTo>
                  <a:lnTo>
                    <a:pt x="0" y="50"/>
                  </a:lnTo>
                  <a:close/>
                  <a:moveTo>
                    <a:pt x="73" y="87"/>
                  </a:moveTo>
                  <a:cubicBezTo>
                    <a:pt x="78" y="87"/>
                    <a:pt x="83" y="92"/>
                    <a:pt x="83" y="98"/>
                  </a:cubicBezTo>
                  <a:cubicBezTo>
                    <a:pt x="83" y="103"/>
                    <a:pt x="78" y="108"/>
                    <a:pt x="73" y="108"/>
                  </a:cubicBezTo>
                  <a:cubicBezTo>
                    <a:pt x="67" y="108"/>
                    <a:pt x="62" y="103"/>
                    <a:pt x="62" y="98"/>
                  </a:cubicBezTo>
                  <a:cubicBezTo>
                    <a:pt x="62" y="92"/>
                    <a:pt x="67" y="87"/>
                    <a:pt x="73" y="87"/>
                  </a:cubicBezTo>
                  <a:close/>
                  <a:moveTo>
                    <a:pt x="73" y="87"/>
                  </a:moveTo>
                  <a:cubicBezTo>
                    <a:pt x="73" y="87"/>
                    <a:pt x="73" y="87"/>
                    <a:pt x="73" y="87"/>
                  </a:cubicBez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2" name="TextBox 171">
            <a:extLst>
              <a:ext uri="{FF2B5EF4-FFF2-40B4-BE49-F238E27FC236}">
                <a16:creationId xmlns:a16="http://schemas.microsoft.com/office/drawing/2014/main" id="{B153DCAD-1B2F-4267-83E6-DEF453BF4060}"/>
              </a:ext>
            </a:extLst>
          </p:cNvPr>
          <p:cNvSpPr txBox="1"/>
          <p:nvPr/>
        </p:nvSpPr>
        <p:spPr>
          <a:xfrm>
            <a:off x="5905529" y="490554"/>
            <a:ext cx="2809846" cy="630942"/>
          </a:xfrm>
          <a:prstGeom prst="rect">
            <a:avLst/>
          </a:prstGeom>
          <a:noFill/>
        </p:spPr>
        <p:txBody>
          <a:bodyPr wrap="square" rtlCol="0">
            <a:spAutoFit/>
          </a:bodyPr>
          <a:lstStyle/>
          <a:p>
            <a:r>
              <a:rPr lang="en-US" sz="3500" b="1" dirty="0">
                <a:solidFill>
                  <a:schemeClr val="accent1"/>
                </a:solidFill>
                <a:latin typeface="Exo" panose="02000503000000000000" pitchFamily="50" charset="0"/>
              </a:rPr>
              <a:t>Our Services</a:t>
            </a:r>
          </a:p>
        </p:txBody>
      </p:sp>
      <p:sp>
        <p:nvSpPr>
          <p:cNvPr id="173" name="Rectangle 172">
            <a:extLst>
              <a:ext uri="{FF2B5EF4-FFF2-40B4-BE49-F238E27FC236}">
                <a16:creationId xmlns:a16="http://schemas.microsoft.com/office/drawing/2014/main" id="{BE659C7A-D508-49F9-95C5-EB049273091C}"/>
              </a:ext>
            </a:extLst>
          </p:cNvPr>
          <p:cNvSpPr/>
          <p:nvPr/>
        </p:nvSpPr>
        <p:spPr>
          <a:xfrm>
            <a:off x="6023285" y="1074722"/>
            <a:ext cx="473290" cy="502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Slide Number Placeholder 1">
            <a:extLst>
              <a:ext uri="{FF2B5EF4-FFF2-40B4-BE49-F238E27FC236}">
                <a16:creationId xmlns:a16="http://schemas.microsoft.com/office/drawing/2014/main" id="{CE53A9A9-BCD6-4D30-B0A3-CE8AEE163D1C}"/>
              </a:ext>
            </a:extLst>
          </p:cNvPr>
          <p:cNvSpPr>
            <a:spLocks noGrp="1"/>
          </p:cNvSpPr>
          <p:nvPr>
            <p:ph type="sldNum" sz="quarter" idx="4"/>
          </p:nvPr>
        </p:nvSpPr>
        <p:spPr>
          <a:xfrm>
            <a:off x="11351924" y="389855"/>
            <a:ext cx="492792" cy="410245"/>
          </a:xfrm>
        </p:spPr>
        <p:txBody>
          <a:bodyPr/>
          <a:lstStyle/>
          <a:p>
            <a:fld id="{E72B8170-242D-42EF-8B64-B507C79780AD}" type="slidenum">
              <a:rPr lang="en-US" smtClean="0"/>
              <a:pPr/>
              <a:t>6</a:t>
            </a:fld>
            <a:endParaRPr lang="en-US" dirty="0"/>
          </a:p>
        </p:txBody>
      </p:sp>
      <p:pic>
        <p:nvPicPr>
          <p:cNvPr id="5" name="Picture Placeholder 4">
            <a:extLst>
              <a:ext uri="{FF2B5EF4-FFF2-40B4-BE49-F238E27FC236}">
                <a16:creationId xmlns:a16="http://schemas.microsoft.com/office/drawing/2014/main" id="{9BFD82E3-9D81-4A47-884C-1A060D7A220C}"/>
              </a:ext>
            </a:extLst>
          </p:cNvPr>
          <p:cNvPicPr>
            <a:picLocks noGrp="1" noChangeAspect="1"/>
          </p:cNvPicPr>
          <p:nvPr>
            <p:ph type="pic" sz="quarter" idx="15"/>
          </p:nvPr>
        </p:nvPicPr>
        <p:blipFill>
          <a:blip r:embed="rId3"/>
          <a:srcRect l="12060" r="12060"/>
          <a:stretch>
            <a:fillRect/>
          </a:stretch>
        </p:blipFill>
        <p:spPr/>
      </p:pic>
    </p:spTree>
    <p:extLst>
      <p:ext uri="{BB962C8B-B14F-4D97-AF65-F5344CB8AC3E}">
        <p14:creationId xmlns:p14="http://schemas.microsoft.com/office/powerpoint/2010/main" val="31948727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laceholder 9">
            <a:extLst>
              <a:ext uri="{FF2B5EF4-FFF2-40B4-BE49-F238E27FC236}">
                <a16:creationId xmlns:a16="http://schemas.microsoft.com/office/drawing/2014/main" id="{FA319B9F-A192-4EC3-8C6D-C6C77E572A57}"/>
              </a:ext>
            </a:extLst>
          </p:cNvPr>
          <p:cNvSpPr txBox="1">
            <a:spLocks/>
          </p:cNvSpPr>
          <p:nvPr/>
        </p:nvSpPr>
        <p:spPr>
          <a:xfrm>
            <a:off x="11235810" y="6033191"/>
            <a:ext cx="579436" cy="579440"/>
          </a:xfrm>
          <a:prstGeom prst="rect">
            <a:avLst/>
          </a:prstGeom>
        </p:spPr>
        <p:txBody>
          <a:bodyPr vert="horz" lIns="91440" tIns="45720" rIns="91440" bIns="45720" rtlCol="0" anchor="ctr"/>
          <a:lstStyle>
            <a:defPPr>
              <a:defRPr lang="en-US"/>
            </a:defPPr>
            <a:lvl1pPr marL="0" algn="ctr" defTabSz="914400" rtl="0" eaLnBrk="1" latinLnBrk="0" hangingPunct="1">
              <a:defRPr sz="1500" b="0" i="0" kern="120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2B8170-242D-42EF-8B64-B507C79780AD}" type="slidenum">
              <a:rPr lang="en-US" smtClean="0"/>
              <a:pPr/>
              <a:t>7</a:t>
            </a:fld>
            <a:endParaRPr lang="en-US" dirty="0"/>
          </a:p>
        </p:txBody>
      </p:sp>
      <p:sp>
        <p:nvSpPr>
          <p:cNvPr id="6" name="Freeform 5">
            <a:extLst>
              <a:ext uri="{FF2B5EF4-FFF2-40B4-BE49-F238E27FC236}">
                <a16:creationId xmlns:a16="http://schemas.microsoft.com/office/drawing/2014/main" id="{74CC949A-3ECC-4288-BCD3-BC28FF21E399}"/>
              </a:ext>
            </a:extLst>
          </p:cNvPr>
          <p:cNvSpPr>
            <a:spLocks noEditPoints="1"/>
          </p:cNvSpPr>
          <p:nvPr/>
        </p:nvSpPr>
        <p:spPr bwMode="auto">
          <a:xfrm>
            <a:off x="4399801" y="1320803"/>
            <a:ext cx="6723517" cy="4161971"/>
          </a:xfrm>
          <a:custGeom>
            <a:avLst/>
            <a:gdLst>
              <a:gd name="T0" fmla="*/ 107 w 1135"/>
              <a:gd name="T1" fmla="*/ 214 h 703"/>
              <a:gd name="T2" fmla="*/ 1028 w 1135"/>
              <a:gd name="T3" fmla="*/ 214 h 703"/>
              <a:gd name="T4" fmla="*/ 1135 w 1135"/>
              <a:gd name="T5" fmla="*/ 107 h 703"/>
              <a:gd name="T6" fmla="*/ 1028 w 1135"/>
              <a:gd name="T7" fmla="*/ 0 h 703"/>
              <a:gd name="T8" fmla="*/ 107 w 1135"/>
              <a:gd name="T9" fmla="*/ 0 h 703"/>
              <a:gd name="T10" fmla="*/ 0 w 1135"/>
              <a:gd name="T11" fmla="*/ 107 h 703"/>
              <a:gd name="T12" fmla="*/ 107 w 1135"/>
              <a:gd name="T13" fmla="*/ 214 h 703"/>
              <a:gd name="T14" fmla="*/ 1028 w 1135"/>
              <a:gd name="T15" fmla="*/ 245 h 703"/>
              <a:gd name="T16" fmla="*/ 107 w 1135"/>
              <a:gd name="T17" fmla="*/ 245 h 703"/>
              <a:gd name="T18" fmla="*/ 0 w 1135"/>
              <a:gd name="T19" fmla="*/ 352 h 703"/>
              <a:gd name="T20" fmla="*/ 107 w 1135"/>
              <a:gd name="T21" fmla="*/ 459 h 703"/>
              <a:gd name="T22" fmla="*/ 1028 w 1135"/>
              <a:gd name="T23" fmla="*/ 459 h 703"/>
              <a:gd name="T24" fmla="*/ 1135 w 1135"/>
              <a:gd name="T25" fmla="*/ 352 h 703"/>
              <a:gd name="T26" fmla="*/ 1028 w 1135"/>
              <a:gd name="T27" fmla="*/ 245 h 703"/>
              <a:gd name="T28" fmla="*/ 1028 w 1135"/>
              <a:gd name="T29" fmla="*/ 490 h 703"/>
              <a:gd name="T30" fmla="*/ 107 w 1135"/>
              <a:gd name="T31" fmla="*/ 490 h 703"/>
              <a:gd name="T32" fmla="*/ 0 w 1135"/>
              <a:gd name="T33" fmla="*/ 596 h 703"/>
              <a:gd name="T34" fmla="*/ 107 w 1135"/>
              <a:gd name="T35" fmla="*/ 703 h 703"/>
              <a:gd name="T36" fmla="*/ 1028 w 1135"/>
              <a:gd name="T37" fmla="*/ 703 h 703"/>
              <a:gd name="T38" fmla="*/ 1135 w 1135"/>
              <a:gd name="T39" fmla="*/ 596 h 703"/>
              <a:gd name="T40" fmla="*/ 1028 w 1135"/>
              <a:gd name="T41" fmla="*/ 490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5" h="703">
                <a:moveTo>
                  <a:pt x="107" y="214"/>
                </a:moveTo>
                <a:cubicBezTo>
                  <a:pt x="1028" y="214"/>
                  <a:pt x="1028" y="214"/>
                  <a:pt x="1028" y="214"/>
                </a:cubicBezTo>
                <a:cubicBezTo>
                  <a:pt x="1087" y="214"/>
                  <a:pt x="1135" y="166"/>
                  <a:pt x="1135" y="107"/>
                </a:cubicBezTo>
                <a:cubicBezTo>
                  <a:pt x="1135" y="48"/>
                  <a:pt x="1087" y="0"/>
                  <a:pt x="1028" y="0"/>
                </a:cubicBezTo>
                <a:cubicBezTo>
                  <a:pt x="107" y="0"/>
                  <a:pt x="107" y="0"/>
                  <a:pt x="107" y="0"/>
                </a:cubicBezTo>
                <a:cubicBezTo>
                  <a:pt x="48" y="0"/>
                  <a:pt x="0" y="48"/>
                  <a:pt x="0" y="107"/>
                </a:cubicBezTo>
                <a:cubicBezTo>
                  <a:pt x="0" y="166"/>
                  <a:pt x="48" y="214"/>
                  <a:pt x="107" y="214"/>
                </a:cubicBezTo>
                <a:moveTo>
                  <a:pt x="1028" y="245"/>
                </a:moveTo>
                <a:cubicBezTo>
                  <a:pt x="107" y="245"/>
                  <a:pt x="107" y="245"/>
                  <a:pt x="107" y="245"/>
                </a:cubicBezTo>
                <a:cubicBezTo>
                  <a:pt x="48" y="245"/>
                  <a:pt x="0" y="293"/>
                  <a:pt x="0" y="352"/>
                </a:cubicBezTo>
                <a:cubicBezTo>
                  <a:pt x="0" y="411"/>
                  <a:pt x="48" y="459"/>
                  <a:pt x="107" y="459"/>
                </a:cubicBezTo>
                <a:cubicBezTo>
                  <a:pt x="1028" y="459"/>
                  <a:pt x="1028" y="459"/>
                  <a:pt x="1028" y="459"/>
                </a:cubicBezTo>
                <a:cubicBezTo>
                  <a:pt x="1087" y="459"/>
                  <a:pt x="1135" y="411"/>
                  <a:pt x="1135" y="352"/>
                </a:cubicBezTo>
                <a:cubicBezTo>
                  <a:pt x="1135" y="293"/>
                  <a:pt x="1087" y="245"/>
                  <a:pt x="1028" y="245"/>
                </a:cubicBezTo>
                <a:moveTo>
                  <a:pt x="1028" y="490"/>
                </a:moveTo>
                <a:cubicBezTo>
                  <a:pt x="107" y="490"/>
                  <a:pt x="107" y="490"/>
                  <a:pt x="107" y="490"/>
                </a:cubicBezTo>
                <a:cubicBezTo>
                  <a:pt x="48" y="490"/>
                  <a:pt x="0" y="537"/>
                  <a:pt x="0" y="596"/>
                </a:cubicBezTo>
                <a:cubicBezTo>
                  <a:pt x="0" y="655"/>
                  <a:pt x="48" y="703"/>
                  <a:pt x="107" y="703"/>
                </a:cubicBezTo>
                <a:cubicBezTo>
                  <a:pt x="1028" y="703"/>
                  <a:pt x="1028" y="703"/>
                  <a:pt x="1028" y="703"/>
                </a:cubicBezTo>
                <a:cubicBezTo>
                  <a:pt x="1087" y="703"/>
                  <a:pt x="1135" y="655"/>
                  <a:pt x="1135" y="596"/>
                </a:cubicBezTo>
                <a:cubicBezTo>
                  <a:pt x="1135" y="537"/>
                  <a:pt x="1087" y="490"/>
                  <a:pt x="1028" y="49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CB098DBF-31CC-4A55-B458-2FC7777DE1B9}"/>
              </a:ext>
            </a:extLst>
          </p:cNvPr>
          <p:cNvSpPr>
            <a:spLocks noEditPoints="1"/>
          </p:cNvSpPr>
          <p:nvPr/>
        </p:nvSpPr>
        <p:spPr bwMode="auto">
          <a:xfrm>
            <a:off x="4283689" y="1320803"/>
            <a:ext cx="3365367" cy="1267063"/>
          </a:xfrm>
          <a:custGeom>
            <a:avLst/>
            <a:gdLst>
              <a:gd name="T0" fmla="*/ 1 w 568"/>
              <a:gd name="T1" fmla="*/ 109 h 214"/>
              <a:gd name="T2" fmla="*/ 107 w 568"/>
              <a:gd name="T3" fmla="*/ 214 h 214"/>
              <a:gd name="T4" fmla="*/ 1 w 568"/>
              <a:gd name="T5" fmla="*/ 109 h 214"/>
              <a:gd name="T6" fmla="*/ 568 w 568"/>
              <a:gd name="T7" fmla="*/ 0 h 214"/>
              <a:gd name="T8" fmla="*/ 107 w 568"/>
              <a:gd name="T9" fmla="*/ 0 h 214"/>
              <a:gd name="T10" fmla="*/ 0 w 568"/>
              <a:gd name="T11" fmla="*/ 107 h 214"/>
              <a:gd name="T12" fmla="*/ 0 w 568"/>
              <a:gd name="T13" fmla="*/ 107 h 214"/>
              <a:gd name="T14" fmla="*/ 107 w 568"/>
              <a:gd name="T15" fmla="*/ 0 h 214"/>
              <a:gd name="T16" fmla="*/ 568 w 568"/>
              <a:gd name="T17" fmla="*/ 0 h 214"/>
              <a:gd name="T18" fmla="*/ 568 w 568"/>
              <a:gd name="T1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8" h="214">
                <a:moveTo>
                  <a:pt x="1" y="109"/>
                </a:moveTo>
                <a:cubicBezTo>
                  <a:pt x="2" y="168"/>
                  <a:pt x="49" y="214"/>
                  <a:pt x="107" y="214"/>
                </a:cubicBezTo>
                <a:cubicBezTo>
                  <a:pt x="49" y="214"/>
                  <a:pt x="2" y="168"/>
                  <a:pt x="1" y="109"/>
                </a:cubicBezTo>
                <a:moveTo>
                  <a:pt x="568" y="0"/>
                </a:moveTo>
                <a:cubicBezTo>
                  <a:pt x="107" y="0"/>
                  <a:pt x="107" y="0"/>
                  <a:pt x="107" y="0"/>
                </a:cubicBezTo>
                <a:cubicBezTo>
                  <a:pt x="48" y="0"/>
                  <a:pt x="0" y="48"/>
                  <a:pt x="0" y="107"/>
                </a:cubicBezTo>
                <a:cubicBezTo>
                  <a:pt x="0" y="107"/>
                  <a:pt x="0" y="107"/>
                  <a:pt x="0" y="107"/>
                </a:cubicBezTo>
                <a:cubicBezTo>
                  <a:pt x="0" y="48"/>
                  <a:pt x="48" y="0"/>
                  <a:pt x="107" y="0"/>
                </a:cubicBezTo>
                <a:cubicBezTo>
                  <a:pt x="568" y="0"/>
                  <a:pt x="568" y="0"/>
                  <a:pt x="568" y="0"/>
                </a:cubicBezTo>
                <a:cubicBezTo>
                  <a:pt x="568" y="0"/>
                  <a:pt x="568" y="0"/>
                  <a:pt x="568" y="0"/>
                </a:cubicBezTo>
              </a:path>
            </a:pathLst>
          </a:custGeom>
          <a:solidFill>
            <a:srgbClr val="0083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3552745D-6D3E-4771-AF28-12AF3981AC0B}"/>
              </a:ext>
            </a:extLst>
          </p:cNvPr>
          <p:cNvSpPr>
            <a:spLocks/>
          </p:cNvSpPr>
          <p:nvPr/>
        </p:nvSpPr>
        <p:spPr bwMode="auto">
          <a:xfrm>
            <a:off x="4283689" y="1320803"/>
            <a:ext cx="3365367" cy="1267063"/>
          </a:xfrm>
          <a:custGeom>
            <a:avLst/>
            <a:gdLst>
              <a:gd name="T0" fmla="*/ 568 w 568"/>
              <a:gd name="T1" fmla="*/ 0 h 214"/>
              <a:gd name="T2" fmla="*/ 107 w 568"/>
              <a:gd name="T3" fmla="*/ 0 h 214"/>
              <a:gd name="T4" fmla="*/ 0 w 568"/>
              <a:gd name="T5" fmla="*/ 107 h 214"/>
              <a:gd name="T6" fmla="*/ 1 w 568"/>
              <a:gd name="T7" fmla="*/ 109 h 214"/>
              <a:gd name="T8" fmla="*/ 107 w 568"/>
              <a:gd name="T9" fmla="*/ 214 h 214"/>
              <a:gd name="T10" fmla="*/ 107 w 568"/>
              <a:gd name="T11" fmla="*/ 214 h 214"/>
              <a:gd name="T12" fmla="*/ 568 w 568"/>
              <a:gd name="T13" fmla="*/ 214 h 214"/>
              <a:gd name="T14" fmla="*/ 568 w 568"/>
              <a:gd name="T15" fmla="*/ 214 h 214"/>
              <a:gd name="T16" fmla="*/ 568 w 568"/>
              <a:gd name="T17" fmla="*/ 214 h 214"/>
              <a:gd name="T18" fmla="*/ 461 w 568"/>
              <a:gd name="T19" fmla="*/ 107 h 214"/>
              <a:gd name="T20" fmla="*/ 568 w 568"/>
              <a:gd name="T2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8" h="214">
                <a:moveTo>
                  <a:pt x="568" y="0"/>
                </a:moveTo>
                <a:cubicBezTo>
                  <a:pt x="107" y="0"/>
                  <a:pt x="107" y="0"/>
                  <a:pt x="107" y="0"/>
                </a:cubicBezTo>
                <a:cubicBezTo>
                  <a:pt x="48" y="0"/>
                  <a:pt x="0" y="48"/>
                  <a:pt x="0" y="107"/>
                </a:cubicBezTo>
                <a:cubicBezTo>
                  <a:pt x="0" y="108"/>
                  <a:pt x="0" y="109"/>
                  <a:pt x="1" y="109"/>
                </a:cubicBezTo>
                <a:cubicBezTo>
                  <a:pt x="2" y="168"/>
                  <a:pt x="49" y="214"/>
                  <a:pt x="107" y="214"/>
                </a:cubicBezTo>
                <a:cubicBezTo>
                  <a:pt x="107" y="214"/>
                  <a:pt x="107" y="214"/>
                  <a:pt x="107" y="214"/>
                </a:cubicBezTo>
                <a:cubicBezTo>
                  <a:pt x="568" y="214"/>
                  <a:pt x="568" y="214"/>
                  <a:pt x="568" y="214"/>
                </a:cubicBezTo>
                <a:cubicBezTo>
                  <a:pt x="568" y="214"/>
                  <a:pt x="568" y="214"/>
                  <a:pt x="568" y="214"/>
                </a:cubicBezTo>
                <a:cubicBezTo>
                  <a:pt x="568" y="214"/>
                  <a:pt x="568" y="214"/>
                  <a:pt x="568" y="214"/>
                </a:cubicBezTo>
                <a:cubicBezTo>
                  <a:pt x="509" y="214"/>
                  <a:pt x="461" y="166"/>
                  <a:pt x="461" y="107"/>
                </a:cubicBezTo>
                <a:cubicBezTo>
                  <a:pt x="461" y="48"/>
                  <a:pt x="509" y="0"/>
                  <a:pt x="56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8">
            <a:extLst>
              <a:ext uri="{FF2B5EF4-FFF2-40B4-BE49-F238E27FC236}">
                <a16:creationId xmlns:a16="http://schemas.microsoft.com/office/drawing/2014/main" id="{2591A526-485E-4B42-BD52-A8B6FC2F5723}"/>
              </a:ext>
            </a:extLst>
          </p:cNvPr>
          <p:cNvSpPr>
            <a:spLocks/>
          </p:cNvSpPr>
          <p:nvPr/>
        </p:nvSpPr>
        <p:spPr bwMode="auto">
          <a:xfrm>
            <a:off x="7649056" y="1320803"/>
            <a:ext cx="3358150" cy="1267063"/>
          </a:xfrm>
          <a:custGeom>
            <a:avLst/>
            <a:gdLst>
              <a:gd name="T0" fmla="*/ 460 w 567"/>
              <a:gd name="T1" fmla="*/ 0 h 214"/>
              <a:gd name="T2" fmla="*/ 0 w 567"/>
              <a:gd name="T3" fmla="*/ 0 h 214"/>
              <a:gd name="T4" fmla="*/ 107 w 567"/>
              <a:gd name="T5" fmla="*/ 107 h 214"/>
              <a:gd name="T6" fmla="*/ 0 w 567"/>
              <a:gd name="T7" fmla="*/ 214 h 214"/>
              <a:gd name="T8" fmla="*/ 460 w 567"/>
              <a:gd name="T9" fmla="*/ 214 h 214"/>
              <a:gd name="T10" fmla="*/ 567 w 567"/>
              <a:gd name="T11" fmla="*/ 107 h 214"/>
              <a:gd name="T12" fmla="*/ 567 w 567"/>
              <a:gd name="T13" fmla="*/ 105 h 214"/>
              <a:gd name="T14" fmla="*/ 460 w 567"/>
              <a:gd name="T15" fmla="*/ 0 h 214"/>
              <a:gd name="T16" fmla="*/ 460 w 567"/>
              <a:gd name="T17"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7" h="214">
                <a:moveTo>
                  <a:pt x="460" y="0"/>
                </a:moveTo>
                <a:cubicBezTo>
                  <a:pt x="0" y="0"/>
                  <a:pt x="0" y="0"/>
                  <a:pt x="0" y="0"/>
                </a:cubicBezTo>
                <a:cubicBezTo>
                  <a:pt x="59" y="0"/>
                  <a:pt x="107" y="48"/>
                  <a:pt x="107" y="107"/>
                </a:cubicBezTo>
                <a:cubicBezTo>
                  <a:pt x="107" y="166"/>
                  <a:pt x="59" y="214"/>
                  <a:pt x="0" y="214"/>
                </a:cubicBezTo>
                <a:cubicBezTo>
                  <a:pt x="460" y="214"/>
                  <a:pt x="460" y="214"/>
                  <a:pt x="460" y="214"/>
                </a:cubicBezTo>
                <a:cubicBezTo>
                  <a:pt x="519" y="214"/>
                  <a:pt x="567" y="166"/>
                  <a:pt x="567" y="107"/>
                </a:cubicBezTo>
                <a:cubicBezTo>
                  <a:pt x="567" y="107"/>
                  <a:pt x="567" y="106"/>
                  <a:pt x="567" y="105"/>
                </a:cubicBezTo>
                <a:cubicBezTo>
                  <a:pt x="565" y="47"/>
                  <a:pt x="518" y="0"/>
                  <a:pt x="460" y="0"/>
                </a:cubicBezTo>
                <a:cubicBezTo>
                  <a:pt x="460" y="0"/>
                  <a:pt x="460" y="0"/>
                  <a:pt x="46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C91C0B3F-5C78-4061-8134-B91DE7C528AF}"/>
              </a:ext>
            </a:extLst>
          </p:cNvPr>
          <p:cNvSpPr>
            <a:spLocks/>
          </p:cNvSpPr>
          <p:nvPr/>
        </p:nvSpPr>
        <p:spPr bwMode="auto">
          <a:xfrm>
            <a:off x="7014081" y="1320803"/>
            <a:ext cx="1268506" cy="1267063"/>
          </a:xfrm>
          <a:custGeom>
            <a:avLst/>
            <a:gdLst>
              <a:gd name="T0" fmla="*/ 107 w 214"/>
              <a:gd name="T1" fmla="*/ 0 h 214"/>
              <a:gd name="T2" fmla="*/ 107 w 214"/>
              <a:gd name="T3" fmla="*/ 0 h 214"/>
              <a:gd name="T4" fmla="*/ 0 w 214"/>
              <a:gd name="T5" fmla="*/ 107 h 214"/>
              <a:gd name="T6" fmla="*/ 107 w 214"/>
              <a:gd name="T7" fmla="*/ 214 h 214"/>
              <a:gd name="T8" fmla="*/ 107 w 214"/>
              <a:gd name="T9" fmla="*/ 214 h 214"/>
              <a:gd name="T10" fmla="*/ 214 w 214"/>
              <a:gd name="T11" fmla="*/ 107 h 214"/>
              <a:gd name="T12" fmla="*/ 107 w 214"/>
              <a:gd name="T13" fmla="*/ 0 h 214"/>
            </a:gdLst>
            <a:ahLst/>
            <a:cxnLst>
              <a:cxn ang="0">
                <a:pos x="T0" y="T1"/>
              </a:cxn>
              <a:cxn ang="0">
                <a:pos x="T2" y="T3"/>
              </a:cxn>
              <a:cxn ang="0">
                <a:pos x="T4" y="T5"/>
              </a:cxn>
              <a:cxn ang="0">
                <a:pos x="T6" y="T7"/>
              </a:cxn>
              <a:cxn ang="0">
                <a:pos x="T8" y="T9"/>
              </a:cxn>
              <a:cxn ang="0">
                <a:pos x="T10" y="T11"/>
              </a:cxn>
              <a:cxn ang="0">
                <a:pos x="T12" y="T13"/>
              </a:cxn>
            </a:cxnLst>
            <a:rect l="0" t="0" r="r" b="b"/>
            <a:pathLst>
              <a:path w="214" h="214">
                <a:moveTo>
                  <a:pt x="107" y="0"/>
                </a:moveTo>
                <a:cubicBezTo>
                  <a:pt x="107" y="0"/>
                  <a:pt x="107" y="0"/>
                  <a:pt x="107" y="0"/>
                </a:cubicBezTo>
                <a:cubicBezTo>
                  <a:pt x="48" y="0"/>
                  <a:pt x="0" y="48"/>
                  <a:pt x="0" y="107"/>
                </a:cubicBezTo>
                <a:cubicBezTo>
                  <a:pt x="0" y="166"/>
                  <a:pt x="48" y="214"/>
                  <a:pt x="107" y="214"/>
                </a:cubicBezTo>
                <a:cubicBezTo>
                  <a:pt x="107" y="214"/>
                  <a:pt x="107" y="214"/>
                  <a:pt x="107" y="214"/>
                </a:cubicBezTo>
                <a:cubicBezTo>
                  <a:pt x="166" y="214"/>
                  <a:pt x="214" y="166"/>
                  <a:pt x="214" y="107"/>
                </a:cubicBezTo>
                <a:cubicBezTo>
                  <a:pt x="214" y="48"/>
                  <a:pt x="166" y="0"/>
                  <a:pt x="107"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a16="http://schemas.microsoft.com/office/drawing/2014/main" id="{ADC3465C-AA12-41A9-A541-2BF322A2BE0F}"/>
              </a:ext>
            </a:extLst>
          </p:cNvPr>
          <p:cNvSpPr>
            <a:spLocks/>
          </p:cNvSpPr>
          <p:nvPr/>
        </p:nvSpPr>
        <p:spPr bwMode="auto">
          <a:xfrm>
            <a:off x="7765168" y="3872247"/>
            <a:ext cx="3151784" cy="165960"/>
          </a:xfrm>
          <a:custGeom>
            <a:avLst/>
            <a:gdLst>
              <a:gd name="T0" fmla="*/ 532 w 532"/>
              <a:gd name="T1" fmla="*/ 0 h 28"/>
              <a:gd name="T2" fmla="*/ 460 w 532"/>
              <a:gd name="T3" fmla="*/ 28 h 28"/>
              <a:gd name="T4" fmla="*/ 0 w 532"/>
              <a:gd name="T5" fmla="*/ 28 h 28"/>
              <a:gd name="T6" fmla="*/ 0 w 532"/>
              <a:gd name="T7" fmla="*/ 28 h 28"/>
              <a:gd name="T8" fmla="*/ 0 w 532"/>
              <a:gd name="T9" fmla="*/ 28 h 28"/>
              <a:gd name="T10" fmla="*/ 0 w 532"/>
              <a:gd name="T11" fmla="*/ 28 h 28"/>
              <a:gd name="T12" fmla="*/ 460 w 532"/>
              <a:gd name="T13" fmla="*/ 28 h 28"/>
              <a:gd name="T14" fmla="*/ 532 w 532"/>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28">
                <a:moveTo>
                  <a:pt x="532" y="0"/>
                </a:moveTo>
                <a:cubicBezTo>
                  <a:pt x="513" y="17"/>
                  <a:pt x="488" y="28"/>
                  <a:pt x="460" y="28"/>
                </a:cubicBezTo>
                <a:cubicBezTo>
                  <a:pt x="0" y="28"/>
                  <a:pt x="0" y="28"/>
                  <a:pt x="0" y="28"/>
                </a:cubicBezTo>
                <a:cubicBezTo>
                  <a:pt x="0" y="28"/>
                  <a:pt x="0" y="28"/>
                  <a:pt x="0" y="28"/>
                </a:cubicBezTo>
                <a:cubicBezTo>
                  <a:pt x="0" y="28"/>
                  <a:pt x="0" y="28"/>
                  <a:pt x="0" y="28"/>
                </a:cubicBezTo>
                <a:cubicBezTo>
                  <a:pt x="0" y="28"/>
                  <a:pt x="0" y="28"/>
                  <a:pt x="0" y="28"/>
                </a:cubicBezTo>
                <a:cubicBezTo>
                  <a:pt x="460" y="28"/>
                  <a:pt x="460" y="28"/>
                  <a:pt x="460" y="28"/>
                </a:cubicBezTo>
                <a:cubicBezTo>
                  <a:pt x="488" y="28"/>
                  <a:pt x="513" y="17"/>
                  <a:pt x="532" y="0"/>
                </a:cubicBezTo>
              </a:path>
            </a:pathLst>
          </a:custGeom>
          <a:solidFill>
            <a:srgbClr val="6D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a:extLst>
              <a:ext uri="{FF2B5EF4-FFF2-40B4-BE49-F238E27FC236}">
                <a16:creationId xmlns:a16="http://schemas.microsoft.com/office/drawing/2014/main" id="{6E148DEB-43A8-40BF-8F78-A1799B3838B8}"/>
              </a:ext>
            </a:extLst>
          </p:cNvPr>
          <p:cNvSpPr>
            <a:spLocks/>
          </p:cNvSpPr>
          <p:nvPr/>
        </p:nvSpPr>
        <p:spPr bwMode="auto">
          <a:xfrm>
            <a:off x="7649056" y="2771144"/>
            <a:ext cx="3358150" cy="1267063"/>
          </a:xfrm>
          <a:custGeom>
            <a:avLst/>
            <a:gdLst>
              <a:gd name="T0" fmla="*/ 460 w 567"/>
              <a:gd name="T1" fmla="*/ 0 h 214"/>
              <a:gd name="T2" fmla="*/ 0 w 567"/>
              <a:gd name="T3" fmla="*/ 0 h 214"/>
              <a:gd name="T4" fmla="*/ 107 w 567"/>
              <a:gd name="T5" fmla="*/ 107 h 214"/>
              <a:gd name="T6" fmla="*/ 0 w 567"/>
              <a:gd name="T7" fmla="*/ 214 h 214"/>
              <a:gd name="T8" fmla="*/ 460 w 567"/>
              <a:gd name="T9" fmla="*/ 214 h 214"/>
              <a:gd name="T10" fmla="*/ 532 w 567"/>
              <a:gd name="T11" fmla="*/ 186 h 214"/>
              <a:gd name="T12" fmla="*/ 567 w 567"/>
              <a:gd name="T13" fmla="*/ 107 h 214"/>
              <a:gd name="T14" fmla="*/ 567 w 567"/>
              <a:gd name="T15" fmla="*/ 104 h 214"/>
              <a:gd name="T16" fmla="*/ 460 w 567"/>
              <a:gd name="T17" fmla="*/ 0 h 214"/>
              <a:gd name="T18" fmla="*/ 460 w 567"/>
              <a:gd name="T1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7" h="214">
                <a:moveTo>
                  <a:pt x="460" y="0"/>
                </a:moveTo>
                <a:cubicBezTo>
                  <a:pt x="0" y="0"/>
                  <a:pt x="0" y="0"/>
                  <a:pt x="0" y="0"/>
                </a:cubicBezTo>
                <a:cubicBezTo>
                  <a:pt x="59" y="0"/>
                  <a:pt x="107" y="48"/>
                  <a:pt x="107" y="107"/>
                </a:cubicBezTo>
                <a:cubicBezTo>
                  <a:pt x="107" y="166"/>
                  <a:pt x="59" y="213"/>
                  <a:pt x="0" y="214"/>
                </a:cubicBezTo>
                <a:cubicBezTo>
                  <a:pt x="460" y="214"/>
                  <a:pt x="460" y="214"/>
                  <a:pt x="460" y="214"/>
                </a:cubicBezTo>
                <a:cubicBezTo>
                  <a:pt x="488" y="214"/>
                  <a:pt x="513" y="203"/>
                  <a:pt x="532" y="186"/>
                </a:cubicBezTo>
                <a:cubicBezTo>
                  <a:pt x="553" y="166"/>
                  <a:pt x="567" y="138"/>
                  <a:pt x="567" y="107"/>
                </a:cubicBezTo>
                <a:cubicBezTo>
                  <a:pt x="567" y="106"/>
                  <a:pt x="567" y="105"/>
                  <a:pt x="567" y="104"/>
                </a:cubicBezTo>
                <a:cubicBezTo>
                  <a:pt x="565" y="47"/>
                  <a:pt x="518" y="0"/>
                  <a:pt x="460" y="0"/>
                </a:cubicBezTo>
                <a:cubicBezTo>
                  <a:pt x="460" y="0"/>
                  <a:pt x="460" y="0"/>
                  <a:pt x="460" y="0"/>
                </a:cubicBezTo>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12">
            <a:extLst>
              <a:ext uri="{FF2B5EF4-FFF2-40B4-BE49-F238E27FC236}">
                <a16:creationId xmlns:a16="http://schemas.microsoft.com/office/drawing/2014/main" id="{34E15AA3-E567-490D-BF64-19494670A569}"/>
              </a:ext>
            </a:extLst>
          </p:cNvPr>
          <p:cNvSpPr>
            <a:spLocks noEditPoints="1"/>
          </p:cNvSpPr>
          <p:nvPr/>
        </p:nvSpPr>
        <p:spPr bwMode="auto">
          <a:xfrm>
            <a:off x="4283689" y="2771144"/>
            <a:ext cx="3365367" cy="1267063"/>
          </a:xfrm>
          <a:custGeom>
            <a:avLst/>
            <a:gdLst>
              <a:gd name="T0" fmla="*/ 1 w 568"/>
              <a:gd name="T1" fmla="*/ 109 h 214"/>
              <a:gd name="T2" fmla="*/ 107 w 568"/>
              <a:gd name="T3" fmla="*/ 214 h 214"/>
              <a:gd name="T4" fmla="*/ 568 w 568"/>
              <a:gd name="T5" fmla="*/ 214 h 214"/>
              <a:gd name="T6" fmla="*/ 567 w 568"/>
              <a:gd name="T7" fmla="*/ 214 h 214"/>
              <a:gd name="T8" fmla="*/ 107 w 568"/>
              <a:gd name="T9" fmla="*/ 214 h 214"/>
              <a:gd name="T10" fmla="*/ 1 w 568"/>
              <a:gd name="T11" fmla="*/ 109 h 214"/>
              <a:gd name="T12" fmla="*/ 568 w 568"/>
              <a:gd name="T13" fmla="*/ 0 h 214"/>
              <a:gd name="T14" fmla="*/ 107 w 568"/>
              <a:gd name="T15" fmla="*/ 0 h 214"/>
              <a:gd name="T16" fmla="*/ 0 w 568"/>
              <a:gd name="T17" fmla="*/ 107 h 214"/>
              <a:gd name="T18" fmla="*/ 0 w 568"/>
              <a:gd name="T19" fmla="*/ 107 h 214"/>
              <a:gd name="T20" fmla="*/ 107 w 568"/>
              <a:gd name="T21" fmla="*/ 0 h 214"/>
              <a:gd name="T22" fmla="*/ 568 w 568"/>
              <a:gd name="T23" fmla="*/ 0 h 214"/>
              <a:gd name="T24" fmla="*/ 568 w 568"/>
              <a:gd name="T25" fmla="*/ 0 h 214"/>
              <a:gd name="T26" fmla="*/ 568 w 568"/>
              <a:gd name="T27"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8" h="214">
                <a:moveTo>
                  <a:pt x="1" y="109"/>
                </a:moveTo>
                <a:cubicBezTo>
                  <a:pt x="2" y="167"/>
                  <a:pt x="49" y="214"/>
                  <a:pt x="107" y="214"/>
                </a:cubicBezTo>
                <a:cubicBezTo>
                  <a:pt x="568" y="214"/>
                  <a:pt x="568" y="214"/>
                  <a:pt x="568" y="214"/>
                </a:cubicBezTo>
                <a:cubicBezTo>
                  <a:pt x="567" y="214"/>
                  <a:pt x="567" y="214"/>
                  <a:pt x="567" y="214"/>
                </a:cubicBezTo>
                <a:cubicBezTo>
                  <a:pt x="107" y="214"/>
                  <a:pt x="107" y="214"/>
                  <a:pt x="107" y="214"/>
                </a:cubicBezTo>
                <a:cubicBezTo>
                  <a:pt x="49" y="214"/>
                  <a:pt x="2" y="167"/>
                  <a:pt x="1" y="109"/>
                </a:cubicBezTo>
                <a:moveTo>
                  <a:pt x="568" y="0"/>
                </a:moveTo>
                <a:cubicBezTo>
                  <a:pt x="107" y="0"/>
                  <a:pt x="107" y="0"/>
                  <a:pt x="107" y="0"/>
                </a:cubicBezTo>
                <a:cubicBezTo>
                  <a:pt x="48" y="0"/>
                  <a:pt x="0" y="48"/>
                  <a:pt x="0" y="107"/>
                </a:cubicBezTo>
                <a:cubicBezTo>
                  <a:pt x="0" y="107"/>
                  <a:pt x="0" y="107"/>
                  <a:pt x="0" y="107"/>
                </a:cubicBezTo>
                <a:cubicBezTo>
                  <a:pt x="0" y="48"/>
                  <a:pt x="48" y="0"/>
                  <a:pt x="107" y="0"/>
                </a:cubicBezTo>
                <a:cubicBezTo>
                  <a:pt x="568" y="0"/>
                  <a:pt x="568" y="0"/>
                  <a:pt x="568" y="0"/>
                </a:cubicBezTo>
                <a:cubicBezTo>
                  <a:pt x="568" y="0"/>
                  <a:pt x="568" y="0"/>
                  <a:pt x="568" y="0"/>
                </a:cubicBezTo>
                <a:cubicBezTo>
                  <a:pt x="568" y="0"/>
                  <a:pt x="568" y="0"/>
                  <a:pt x="568" y="0"/>
                </a:cubicBezTo>
              </a:path>
            </a:pathLst>
          </a:custGeom>
          <a:solidFill>
            <a:srgbClr val="006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a:extLst>
              <a:ext uri="{FF2B5EF4-FFF2-40B4-BE49-F238E27FC236}">
                <a16:creationId xmlns:a16="http://schemas.microsoft.com/office/drawing/2014/main" id="{AB69C641-1C29-422D-91BD-91FF7C14D25B}"/>
              </a:ext>
            </a:extLst>
          </p:cNvPr>
          <p:cNvSpPr>
            <a:spLocks/>
          </p:cNvSpPr>
          <p:nvPr/>
        </p:nvSpPr>
        <p:spPr bwMode="auto">
          <a:xfrm>
            <a:off x="4283689" y="2771144"/>
            <a:ext cx="3365367" cy="1267063"/>
          </a:xfrm>
          <a:custGeom>
            <a:avLst/>
            <a:gdLst>
              <a:gd name="T0" fmla="*/ 568 w 568"/>
              <a:gd name="T1" fmla="*/ 0 h 214"/>
              <a:gd name="T2" fmla="*/ 107 w 568"/>
              <a:gd name="T3" fmla="*/ 0 h 214"/>
              <a:gd name="T4" fmla="*/ 0 w 568"/>
              <a:gd name="T5" fmla="*/ 107 h 214"/>
              <a:gd name="T6" fmla="*/ 1 w 568"/>
              <a:gd name="T7" fmla="*/ 109 h 214"/>
              <a:gd name="T8" fmla="*/ 107 w 568"/>
              <a:gd name="T9" fmla="*/ 214 h 214"/>
              <a:gd name="T10" fmla="*/ 567 w 568"/>
              <a:gd name="T11" fmla="*/ 214 h 214"/>
              <a:gd name="T12" fmla="*/ 461 w 568"/>
              <a:gd name="T13" fmla="*/ 107 h 214"/>
              <a:gd name="T14" fmla="*/ 568 w 568"/>
              <a:gd name="T15" fmla="*/ 0 h 2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8" h="214">
                <a:moveTo>
                  <a:pt x="568" y="0"/>
                </a:moveTo>
                <a:cubicBezTo>
                  <a:pt x="107" y="0"/>
                  <a:pt x="107" y="0"/>
                  <a:pt x="107" y="0"/>
                </a:cubicBezTo>
                <a:cubicBezTo>
                  <a:pt x="48" y="0"/>
                  <a:pt x="0" y="48"/>
                  <a:pt x="0" y="107"/>
                </a:cubicBezTo>
                <a:cubicBezTo>
                  <a:pt x="0" y="108"/>
                  <a:pt x="0" y="108"/>
                  <a:pt x="1" y="109"/>
                </a:cubicBezTo>
                <a:cubicBezTo>
                  <a:pt x="2" y="167"/>
                  <a:pt x="49" y="214"/>
                  <a:pt x="107" y="214"/>
                </a:cubicBezTo>
                <a:cubicBezTo>
                  <a:pt x="567" y="214"/>
                  <a:pt x="567" y="214"/>
                  <a:pt x="567" y="214"/>
                </a:cubicBezTo>
                <a:cubicBezTo>
                  <a:pt x="508" y="213"/>
                  <a:pt x="461" y="166"/>
                  <a:pt x="461" y="107"/>
                </a:cubicBezTo>
                <a:cubicBezTo>
                  <a:pt x="461" y="48"/>
                  <a:pt x="509" y="0"/>
                  <a:pt x="568" y="0"/>
                </a:cubicBezTo>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a:extLst>
              <a:ext uri="{FF2B5EF4-FFF2-40B4-BE49-F238E27FC236}">
                <a16:creationId xmlns:a16="http://schemas.microsoft.com/office/drawing/2014/main" id="{D8B417C4-FB19-4A91-8642-3258F705BEC5}"/>
              </a:ext>
            </a:extLst>
          </p:cNvPr>
          <p:cNvSpPr>
            <a:spLocks noChangeArrowheads="1"/>
          </p:cNvSpPr>
          <p:nvPr/>
        </p:nvSpPr>
        <p:spPr bwMode="auto">
          <a:xfrm>
            <a:off x="7643283" y="4038207"/>
            <a:ext cx="5772" cy="1444"/>
          </a:xfrm>
          <a:prstGeom prst="ellipse">
            <a:avLst/>
          </a:prstGeom>
          <a:solidFill>
            <a:srgbClr val="0021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a:extLst>
              <a:ext uri="{FF2B5EF4-FFF2-40B4-BE49-F238E27FC236}">
                <a16:creationId xmlns:a16="http://schemas.microsoft.com/office/drawing/2014/main" id="{E629048E-D8E4-416C-BBEB-838D4A5FECD7}"/>
              </a:ext>
            </a:extLst>
          </p:cNvPr>
          <p:cNvSpPr>
            <a:spLocks/>
          </p:cNvSpPr>
          <p:nvPr/>
        </p:nvSpPr>
        <p:spPr bwMode="auto">
          <a:xfrm>
            <a:off x="7014081" y="2771144"/>
            <a:ext cx="1268506" cy="1267063"/>
          </a:xfrm>
          <a:custGeom>
            <a:avLst/>
            <a:gdLst>
              <a:gd name="T0" fmla="*/ 107 w 214"/>
              <a:gd name="T1" fmla="*/ 0 h 214"/>
              <a:gd name="T2" fmla="*/ 107 w 214"/>
              <a:gd name="T3" fmla="*/ 0 h 214"/>
              <a:gd name="T4" fmla="*/ 0 w 214"/>
              <a:gd name="T5" fmla="*/ 107 h 214"/>
              <a:gd name="T6" fmla="*/ 106 w 214"/>
              <a:gd name="T7" fmla="*/ 214 h 214"/>
              <a:gd name="T8" fmla="*/ 107 w 214"/>
              <a:gd name="T9" fmla="*/ 214 h 214"/>
              <a:gd name="T10" fmla="*/ 214 w 214"/>
              <a:gd name="T11" fmla="*/ 107 h 214"/>
              <a:gd name="T12" fmla="*/ 107 w 214"/>
              <a:gd name="T13" fmla="*/ 0 h 214"/>
            </a:gdLst>
            <a:ahLst/>
            <a:cxnLst>
              <a:cxn ang="0">
                <a:pos x="T0" y="T1"/>
              </a:cxn>
              <a:cxn ang="0">
                <a:pos x="T2" y="T3"/>
              </a:cxn>
              <a:cxn ang="0">
                <a:pos x="T4" y="T5"/>
              </a:cxn>
              <a:cxn ang="0">
                <a:pos x="T6" y="T7"/>
              </a:cxn>
              <a:cxn ang="0">
                <a:pos x="T8" y="T9"/>
              </a:cxn>
              <a:cxn ang="0">
                <a:pos x="T10" y="T11"/>
              </a:cxn>
              <a:cxn ang="0">
                <a:pos x="T12" y="T13"/>
              </a:cxn>
            </a:cxnLst>
            <a:rect l="0" t="0" r="r" b="b"/>
            <a:pathLst>
              <a:path w="214" h="214">
                <a:moveTo>
                  <a:pt x="107" y="0"/>
                </a:moveTo>
                <a:cubicBezTo>
                  <a:pt x="107" y="0"/>
                  <a:pt x="107" y="0"/>
                  <a:pt x="107" y="0"/>
                </a:cubicBezTo>
                <a:cubicBezTo>
                  <a:pt x="48" y="0"/>
                  <a:pt x="0" y="48"/>
                  <a:pt x="0" y="107"/>
                </a:cubicBezTo>
                <a:cubicBezTo>
                  <a:pt x="0" y="166"/>
                  <a:pt x="47" y="213"/>
                  <a:pt x="106" y="214"/>
                </a:cubicBezTo>
                <a:cubicBezTo>
                  <a:pt x="107" y="214"/>
                  <a:pt x="107" y="214"/>
                  <a:pt x="107" y="214"/>
                </a:cubicBezTo>
                <a:cubicBezTo>
                  <a:pt x="166" y="213"/>
                  <a:pt x="214" y="166"/>
                  <a:pt x="214" y="107"/>
                </a:cubicBezTo>
                <a:cubicBezTo>
                  <a:pt x="214" y="48"/>
                  <a:pt x="166" y="0"/>
                  <a:pt x="107" y="0"/>
                </a:cubicBezTo>
              </a:path>
            </a:pathLst>
          </a:custGeom>
          <a:solidFill>
            <a:srgbClr val="92D05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16">
            <a:extLst>
              <a:ext uri="{FF2B5EF4-FFF2-40B4-BE49-F238E27FC236}">
                <a16:creationId xmlns:a16="http://schemas.microsoft.com/office/drawing/2014/main" id="{2A44187F-E31C-42A2-B166-DD8368CD2AC7}"/>
              </a:ext>
            </a:extLst>
          </p:cNvPr>
          <p:cNvSpPr>
            <a:spLocks noEditPoints="1"/>
          </p:cNvSpPr>
          <p:nvPr/>
        </p:nvSpPr>
        <p:spPr bwMode="auto">
          <a:xfrm>
            <a:off x="4283689" y="4297969"/>
            <a:ext cx="633531" cy="1184806"/>
          </a:xfrm>
          <a:custGeom>
            <a:avLst/>
            <a:gdLst>
              <a:gd name="T0" fmla="*/ 1 w 107"/>
              <a:gd name="T1" fmla="*/ 95 h 200"/>
              <a:gd name="T2" fmla="*/ 107 w 107"/>
              <a:gd name="T3" fmla="*/ 200 h 200"/>
              <a:gd name="T4" fmla="*/ 1 w 107"/>
              <a:gd name="T5" fmla="*/ 95 h 200"/>
              <a:gd name="T6" fmla="*/ 55 w 107"/>
              <a:gd name="T7" fmla="*/ 0 h 200"/>
              <a:gd name="T8" fmla="*/ 0 w 107"/>
              <a:gd name="T9" fmla="*/ 93 h 200"/>
              <a:gd name="T10" fmla="*/ 0 w 107"/>
              <a:gd name="T11" fmla="*/ 93 h 200"/>
              <a:gd name="T12" fmla="*/ 55 w 107"/>
              <a:gd name="T13" fmla="*/ 0 h 200"/>
            </a:gdLst>
            <a:ahLst/>
            <a:cxnLst>
              <a:cxn ang="0">
                <a:pos x="T0" y="T1"/>
              </a:cxn>
              <a:cxn ang="0">
                <a:pos x="T2" y="T3"/>
              </a:cxn>
              <a:cxn ang="0">
                <a:pos x="T4" y="T5"/>
              </a:cxn>
              <a:cxn ang="0">
                <a:pos x="T6" y="T7"/>
              </a:cxn>
              <a:cxn ang="0">
                <a:pos x="T8" y="T9"/>
              </a:cxn>
              <a:cxn ang="0">
                <a:pos x="T10" y="T11"/>
              </a:cxn>
              <a:cxn ang="0">
                <a:pos x="T12" y="T13"/>
              </a:cxn>
            </a:cxnLst>
            <a:rect l="0" t="0" r="r" b="b"/>
            <a:pathLst>
              <a:path w="107" h="200">
                <a:moveTo>
                  <a:pt x="1" y="95"/>
                </a:moveTo>
                <a:cubicBezTo>
                  <a:pt x="2" y="154"/>
                  <a:pt x="49" y="200"/>
                  <a:pt x="107" y="200"/>
                </a:cubicBezTo>
                <a:cubicBezTo>
                  <a:pt x="49" y="200"/>
                  <a:pt x="2" y="154"/>
                  <a:pt x="1" y="95"/>
                </a:cubicBezTo>
                <a:moveTo>
                  <a:pt x="55" y="0"/>
                </a:moveTo>
                <a:cubicBezTo>
                  <a:pt x="22" y="19"/>
                  <a:pt x="0" y="54"/>
                  <a:pt x="0" y="93"/>
                </a:cubicBezTo>
                <a:cubicBezTo>
                  <a:pt x="0" y="93"/>
                  <a:pt x="0" y="93"/>
                  <a:pt x="0" y="93"/>
                </a:cubicBezTo>
                <a:cubicBezTo>
                  <a:pt x="0" y="54"/>
                  <a:pt x="22" y="19"/>
                  <a:pt x="55" y="0"/>
                </a:cubicBezTo>
              </a:path>
            </a:pathLst>
          </a:custGeom>
          <a:solidFill>
            <a:srgbClr val="B2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a:extLst>
              <a:ext uri="{FF2B5EF4-FFF2-40B4-BE49-F238E27FC236}">
                <a16:creationId xmlns:a16="http://schemas.microsoft.com/office/drawing/2014/main" id="{B363D14E-5FD7-44FA-8D5B-7AC71BE7F944}"/>
              </a:ext>
            </a:extLst>
          </p:cNvPr>
          <p:cNvSpPr>
            <a:spLocks/>
          </p:cNvSpPr>
          <p:nvPr/>
        </p:nvSpPr>
        <p:spPr bwMode="auto">
          <a:xfrm>
            <a:off x="4283689" y="4221483"/>
            <a:ext cx="3365367" cy="1261291"/>
          </a:xfrm>
          <a:custGeom>
            <a:avLst/>
            <a:gdLst>
              <a:gd name="T0" fmla="*/ 568 w 568"/>
              <a:gd name="T1" fmla="*/ 0 h 213"/>
              <a:gd name="T2" fmla="*/ 107 w 568"/>
              <a:gd name="T3" fmla="*/ 0 h 213"/>
              <a:gd name="T4" fmla="*/ 55 w 568"/>
              <a:gd name="T5" fmla="*/ 13 h 213"/>
              <a:gd name="T6" fmla="*/ 0 w 568"/>
              <a:gd name="T7" fmla="*/ 106 h 213"/>
              <a:gd name="T8" fmla="*/ 1 w 568"/>
              <a:gd name="T9" fmla="*/ 108 h 213"/>
              <a:gd name="T10" fmla="*/ 107 w 568"/>
              <a:gd name="T11" fmla="*/ 213 h 213"/>
              <a:gd name="T12" fmla="*/ 107 w 568"/>
              <a:gd name="T13" fmla="*/ 213 h 213"/>
              <a:gd name="T14" fmla="*/ 568 w 568"/>
              <a:gd name="T15" fmla="*/ 213 h 213"/>
              <a:gd name="T16" fmla="*/ 568 w 568"/>
              <a:gd name="T17" fmla="*/ 213 h 213"/>
              <a:gd name="T18" fmla="*/ 568 w 568"/>
              <a:gd name="T19" fmla="*/ 213 h 213"/>
              <a:gd name="T20" fmla="*/ 461 w 568"/>
              <a:gd name="T21" fmla="*/ 106 h 213"/>
              <a:gd name="T22" fmla="*/ 568 w 568"/>
              <a:gd name="T23"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8" h="213">
                <a:moveTo>
                  <a:pt x="568" y="0"/>
                </a:moveTo>
                <a:cubicBezTo>
                  <a:pt x="107" y="0"/>
                  <a:pt x="107" y="0"/>
                  <a:pt x="107" y="0"/>
                </a:cubicBezTo>
                <a:cubicBezTo>
                  <a:pt x="88" y="0"/>
                  <a:pt x="70" y="5"/>
                  <a:pt x="55" y="13"/>
                </a:cubicBezTo>
                <a:cubicBezTo>
                  <a:pt x="22" y="32"/>
                  <a:pt x="0" y="67"/>
                  <a:pt x="0" y="106"/>
                </a:cubicBezTo>
                <a:cubicBezTo>
                  <a:pt x="0" y="107"/>
                  <a:pt x="0" y="108"/>
                  <a:pt x="1" y="108"/>
                </a:cubicBezTo>
                <a:cubicBezTo>
                  <a:pt x="2" y="167"/>
                  <a:pt x="49" y="213"/>
                  <a:pt x="107" y="213"/>
                </a:cubicBezTo>
                <a:cubicBezTo>
                  <a:pt x="107" y="213"/>
                  <a:pt x="107" y="213"/>
                  <a:pt x="107" y="213"/>
                </a:cubicBezTo>
                <a:cubicBezTo>
                  <a:pt x="568" y="213"/>
                  <a:pt x="568" y="213"/>
                  <a:pt x="568" y="213"/>
                </a:cubicBezTo>
                <a:cubicBezTo>
                  <a:pt x="568" y="213"/>
                  <a:pt x="568" y="213"/>
                  <a:pt x="568" y="213"/>
                </a:cubicBezTo>
                <a:cubicBezTo>
                  <a:pt x="568" y="213"/>
                  <a:pt x="568" y="213"/>
                  <a:pt x="568" y="213"/>
                </a:cubicBezTo>
                <a:cubicBezTo>
                  <a:pt x="509" y="213"/>
                  <a:pt x="461" y="165"/>
                  <a:pt x="461" y="106"/>
                </a:cubicBezTo>
                <a:cubicBezTo>
                  <a:pt x="461" y="47"/>
                  <a:pt x="509" y="0"/>
                  <a:pt x="568"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8">
            <a:extLst>
              <a:ext uri="{FF2B5EF4-FFF2-40B4-BE49-F238E27FC236}">
                <a16:creationId xmlns:a16="http://schemas.microsoft.com/office/drawing/2014/main" id="{390D86D6-4AEC-4341-ACC8-66E7C11C4696}"/>
              </a:ext>
            </a:extLst>
          </p:cNvPr>
          <p:cNvSpPr>
            <a:spLocks/>
          </p:cNvSpPr>
          <p:nvPr/>
        </p:nvSpPr>
        <p:spPr bwMode="auto">
          <a:xfrm>
            <a:off x="7649056" y="4221483"/>
            <a:ext cx="3358150" cy="1261291"/>
          </a:xfrm>
          <a:custGeom>
            <a:avLst/>
            <a:gdLst>
              <a:gd name="T0" fmla="*/ 460 w 567"/>
              <a:gd name="T1" fmla="*/ 0 h 213"/>
              <a:gd name="T2" fmla="*/ 0 w 567"/>
              <a:gd name="T3" fmla="*/ 0 h 213"/>
              <a:gd name="T4" fmla="*/ 0 w 567"/>
              <a:gd name="T5" fmla="*/ 0 h 213"/>
              <a:gd name="T6" fmla="*/ 0 w 567"/>
              <a:gd name="T7" fmla="*/ 0 h 213"/>
              <a:gd name="T8" fmla="*/ 107 w 567"/>
              <a:gd name="T9" fmla="*/ 106 h 213"/>
              <a:gd name="T10" fmla="*/ 0 w 567"/>
              <a:gd name="T11" fmla="*/ 213 h 213"/>
              <a:gd name="T12" fmla="*/ 460 w 567"/>
              <a:gd name="T13" fmla="*/ 213 h 213"/>
              <a:gd name="T14" fmla="*/ 567 w 567"/>
              <a:gd name="T15" fmla="*/ 106 h 213"/>
              <a:gd name="T16" fmla="*/ 567 w 567"/>
              <a:gd name="T17" fmla="*/ 104 h 213"/>
              <a:gd name="T18" fmla="*/ 460 w 567"/>
              <a:gd name="T19"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7" h="213">
                <a:moveTo>
                  <a:pt x="460" y="0"/>
                </a:moveTo>
                <a:cubicBezTo>
                  <a:pt x="0" y="0"/>
                  <a:pt x="0" y="0"/>
                  <a:pt x="0" y="0"/>
                </a:cubicBezTo>
                <a:cubicBezTo>
                  <a:pt x="0" y="0"/>
                  <a:pt x="0" y="0"/>
                  <a:pt x="0" y="0"/>
                </a:cubicBezTo>
                <a:cubicBezTo>
                  <a:pt x="0" y="0"/>
                  <a:pt x="0" y="0"/>
                  <a:pt x="0" y="0"/>
                </a:cubicBezTo>
                <a:cubicBezTo>
                  <a:pt x="59" y="0"/>
                  <a:pt x="107" y="47"/>
                  <a:pt x="107" y="106"/>
                </a:cubicBezTo>
                <a:cubicBezTo>
                  <a:pt x="107" y="165"/>
                  <a:pt x="59" y="213"/>
                  <a:pt x="0" y="213"/>
                </a:cubicBezTo>
                <a:cubicBezTo>
                  <a:pt x="460" y="213"/>
                  <a:pt x="460" y="213"/>
                  <a:pt x="460" y="213"/>
                </a:cubicBezTo>
                <a:cubicBezTo>
                  <a:pt x="519" y="213"/>
                  <a:pt x="567" y="165"/>
                  <a:pt x="567" y="106"/>
                </a:cubicBezTo>
                <a:cubicBezTo>
                  <a:pt x="567" y="106"/>
                  <a:pt x="567" y="105"/>
                  <a:pt x="567" y="104"/>
                </a:cubicBezTo>
                <a:cubicBezTo>
                  <a:pt x="565" y="46"/>
                  <a:pt x="518" y="0"/>
                  <a:pt x="460" y="0"/>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9">
            <a:extLst>
              <a:ext uri="{FF2B5EF4-FFF2-40B4-BE49-F238E27FC236}">
                <a16:creationId xmlns:a16="http://schemas.microsoft.com/office/drawing/2014/main" id="{076DD06C-CF12-40EE-8557-B507EF7F6154}"/>
              </a:ext>
            </a:extLst>
          </p:cNvPr>
          <p:cNvSpPr>
            <a:spLocks/>
          </p:cNvSpPr>
          <p:nvPr/>
        </p:nvSpPr>
        <p:spPr bwMode="auto">
          <a:xfrm>
            <a:off x="7014081" y="4221483"/>
            <a:ext cx="1268506" cy="1261291"/>
          </a:xfrm>
          <a:custGeom>
            <a:avLst/>
            <a:gdLst>
              <a:gd name="T0" fmla="*/ 107 w 214"/>
              <a:gd name="T1" fmla="*/ 0 h 213"/>
              <a:gd name="T2" fmla="*/ 107 w 214"/>
              <a:gd name="T3" fmla="*/ 0 h 213"/>
              <a:gd name="T4" fmla="*/ 0 w 214"/>
              <a:gd name="T5" fmla="*/ 106 h 213"/>
              <a:gd name="T6" fmla="*/ 107 w 214"/>
              <a:gd name="T7" fmla="*/ 213 h 213"/>
              <a:gd name="T8" fmla="*/ 107 w 214"/>
              <a:gd name="T9" fmla="*/ 213 h 213"/>
              <a:gd name="T10" fmla="*/ 214 w 214"/>
              <a:gd name="T11" fmla="*/ 106 h 213"/>
              <a:gd name="T12" fmla="*/ 107 w 214"/>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214" h="213">
                <a:moveTo>
                  <a:pt x="107" y="0"/>
                </a:moveTo>
                <a:cubicBezTo>
                  <a:pt x="107" y="0"/>
                  <a:pt x="107" y="0"/>
                  <a:pt x="107" y="0"/>
                </a:cubicBezTo>
                <a:cubicBezTo>
                  <a:pt x="48" y="0"/>
                  <a:pt x="0" y="47"/>
                  <a:pt x="0" y="106"/>
                </a:cubicBezTo>
                <a:cubicBezTo>
                  <a:pt x="0" y="165"/>
                  <a:pt x="48" y="213"/>
                  <a:pt x="107" y="213"/>
                </a:cubicBezTo>
                <a:cubicBezTo>
                  <a:pt x="107" y="213"/>
                  <a:pt x="107" y="213"/>
                  <a:pt x="107" y="213"/>
                </a:cubicBezTo>
                <a:cubicBezTo>
                  <a:pt x="166" y="213"/>
                  <a:pt x="214" y="165"/>
                  <a:pt x="214" y="106"/>
                </a:cubicBezTo>
                <a:cubicBezTo>
                  <a:pt x="214" y="47"/>
                  <a:pt x="166" y="0"/>
                  <a:pt x="107" y="0"/>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0">
            <a:extLst>
              <a:ext uri="{FF2B5EF4-FFF2-40B4-BE49-F238E27FC236}">
                <a16:creationId xmlns:a16="http://schemas.microsoft.com/office/drawing/2014/main" id="{8AA9D190-EDD5-4D43-B2C2-35768B06F4D8}"/>
              </a:ext>
            </a:extLst>
          </p:cNvPr>
          <p:cNvSpPr>
            <a:spLocks noEditPoints="1"/>
          </p:cNvSpPr>
          <p:nvPr/>
        </p:nvSpPr>
        <p:spPr bwMode="auto">
          <a:xfrm>
            <a:off x="7298376" y="1540158"/>
            <a:ext cx="694142" cy="721562"/>
          </a:xfrm>
          <a:custGeom>
            <a:avLst/>
            <a:gdLst>
              <a:gd name="T0" fmla="*/ 72 w 117"/>
              <a:gd name="T1" fmla="*/ 110 h 122"/>
              <a:gd name="T2" fmla="*/ 67 w 117"/>
              <a:gd name="T3" fmla="*/ 119 h 122"/>
              <a:gd name="T4" fmla="*/ 54 w 117"/>
              <a:gd name="T5" fmla="*/ 122 h 122"/>
              <a:gd name="T6" fmla="*/ 49 w 117"/>
              <a:gd name="T7" fmla="*/ 115 h 122"/>
              <a:gd name="T8" fmla="*/ 45 w 117"/>
              <a:gd name="T9" fmla="*/ 106 h 122"/>
              <a:gd name="T10" fmla="*/ 69 w 117"/>
              <a:gd name="T11" fmla="*/ 103 h 122"/>
              <a:gd name="T12" fmla="*/ 88 w 117"/>
              <a:gd name="T13" fmla="*/ 58 h 122"/>
              <a:gd name="T14" fmla="*/ 73 w 117"/>
              <a:gd name="T15" fmla="*/ 94 h 122"/>
              <a:gd name="T16" fmla="*/ 49 w 117"/>
              <a:gd name="T17" fmla="*/ 98 h 122"/>
              <a:gd name="T18" fmla="*/ 37 w 117"/>
              <a:gd name="T19" fmla="*/ 79 h 122"/>
              <a:gd name="T20" fmla="*/ 58 w 117"/>
              <a:gd name="T21" fmla="*/ 28 h 122"/>
              <a:gd name="T22" fmla="*/ 62 w 117"/>
              <a:gd name="T23" fmla="*/ 40 h 122"/>
              <a:gd name="T24" fmla="*/ 37 w 117"/>
              <a:gd name="T25" fmla="*/ 58 h 122"/>
              <a:gd name="T26" fmla="*/ 44 w 117"/>
              <a:gd name="T27" fmla="*/ 58 h 122"/>
              <a:gd name="T28" fmla="*/ 62 w 117"/>
              <a:gd name="T29" fmla="*/ 40 h 122"/>
              <a:gd name="T30" fmla="*/ 62 w 117"/>
              <a:gd name="T31" fmla="*/ 15 h 122"/>
              <a:gd name="T32" fmla="*/ 58 w 117"/>
              <a:gd name="T33" fmla="*/ 0 h 122"/>
              <a:gd name="T34" fmla="*/ 55 w 117"/>
              <a:gd name="T35" fmla="*/ 15 h 122"/>
              <a:gd name="T36" fmla="*/ 19 w 117"/>
              <a:gd name="T37" fmla="*/ 58 h 122"/>
              <a:gd name="T38" fmla="*/ 3 w 117"/>
              <a:gd name="T39" fmla="*/ 55 h 122"/>
              <a:gd name="T40" fmla="*/ 3 w 117"/>
              <a:gd name="T41" fmla="*/ 62 h 122"/>
              <a:gd name="T42" fmla="*/ 19 w 117"/>
              <a:gd name="T43" fmla="*/ 58 h 122"/>
              <a:gd name="T44" fmla="*/ 102 w 117"/>
              <a:gd name="T45" fmla="*/ 55 h 122"/>
              <a:gd name="T46" fmla="*/ 102 w 117"/>
              <a:gd name="T47" fmla="*/ 62 h 122"/>
              <a:gd name="T48" fmla="*/ 117 w 117"/>
              <a:gd name="T49" fmla="*/ 58 h 122"/>
              <a:gd name="T50" fmla="*/ 26 w 117"/>
              <a:gd name="T51" fmla="*/ 86 h 122"/>
              <a:gd name="T52" fmla="*/ 17 w 117"/>
              <a:gd name="T53" fmla="*/ 100 h 122"/>
              <a:gd name="T54" fmla="*/ 22 w 117"/>
              <a:gd name="T55" fmla="*/ 100 h 122"/>
              <a:gd name="T56" fmla="*/ 30 w 117"/>
              <a:gd name="T57" fmla="*/ 86 h 122"/>
              <a:gd name="T58" fmla="*/ 89 w 117"/>
              <a:gd name="T59" fmla="*/ 31 h 122"/>
              <a:gd name="T60" fmla="*/ 100 w 117"/>
              <a:gd name="T61" fmla="*/ 22 h 122"/>
              <a:gd name="T62" fmla="*/ 95 w 117"/>
              <a:gd name="T63" fmla="*/ 17 h 122"/>
              <a:gd name="T64" fmla="*/ 87 w 117"/>
              <a:gd name="T65" fmla="*/ 30 h 122"/>
              <a:gd name="T66" fmla="*/ 26 w 117"/>
              <a:gd name="T67" fmla="*/ 30 h 122"/>
              <a:gd name="T68" fmla="*/ 30 w 117"/>
              <a:gd name="T69" fmla="*/ 30 h 122"/>
              <a:gd name="T70" fmla="*/ 22 w 117"/>
              <a:gd name="T71" fmla="*/ 17 h 122"/>
              <a:gd name="T72" fmla="*/ 17 w 117"/>
              <a:gd name="T73" fmla="*/ 22 h 122"/>
              <a:gd name="T74" fmla="*/ 91 w 117"/>
              <a:gd name="T75" fmla="*/ 86 h 122"/>
              <a:gd name="T76" fmla="*/ 87 w 117"/>
              <a:gd name="T77" fmla="*/ 91 h 122"/>
              <a:gd name="T78" fmla="*/ 97 w 117"/>
              <a:gd name="T79" fmla="*/ 101 h 122"/>
              <a:gd name="T80" fmla="*/ 100 w 117"/>
              <a:gd name="T81" fmla="*/ 9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7" h="122">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1">
            <a:extLst>
              <a:ext uri="{FF2B5EF4-FFF2-40B4-BE49-F238E27FC236}">
                <a16:creationId xmlns:a16="http://schemas.microsoft.com/office/drawing/2014/main" id="{D83AD932-785B-4546-8AB3-DCF16EBF4DDE}"/>
              </a:ext>
            </a:extLst>
          </p:cNvPr>
          <p:cNvSpPr>
            <a:spLocks noEditPoints="1"/>
          </p:cNvSpPr>
          <p:nvPr/>
        </p:nvSpPr>
        <p:spPr bwMode="auto">
          <a:xfrm>
            <a:off x="7340227" y="4559174"/>
            <a:ext cx="610441" cy="503651"/>
          </a:xfrm>
          <a:custGeom>
            <a:avLst/>
            <a:gdLst>
              <a:gd name="T0" fmla="*/ 57 w 103"/>
              <a:gd name="T1" fmla="*/ 52 h 85"/>
              <a:gd name="T2" fmla="*/ 57 w 103"/>
              <a:gd name="T3" fmla="*/ 50 h 85"/>
              <a:gd name="T4" fmla="*/ 51 w 103"/>
              <a:gd name="T5" fmla="*/ 45 h 85"/>
              <a:gd name="T6" fmla="*/ 46 w 103"/>
              <a:gd name="T7" fmla="*/ 50 h 85"/>
              <a:gd name="T8" fmla="*/ 46 w 103"/>
              <a:gd name="T9" fmla="*/ 52 h 85"/>
              <a:gd name="T10" fmla="*/ 51 w 103"/>
              <a:gd name="T11" fmla="*/ 57 h 85"/>
              <a:gd name="T12" fmla="*/ 57 w 103"/>
              <a:gd name="T13" fmla="*/ 52 h 85"/>
              <a:gd name="T14" fmla="*/ 60 w 103"/>
              <a:gd name="T15" fmla="*/ 55 h 85"/>
              <a:gd name="T16" fmla="*/ 51 w 103"/>
              <a:gd name="T17" fmla="*/ 61 h 85"/>
              <a:gd name="T18" fmla="*/ 43 w 103"/>
              <a:gd name="T19" fmla="*/ 55 h 85"/>
              <a:gd name="T20" fmla="*/ 8 w 103"/>
              <a:gd name="T21" fmla="*/ 55 h 85"/>
              <a:gd name="T22" fmla="*/ 2 w 103"/>
              <a:gd name="T23" fmla="*/ 54 h 85"/>
              <a:gd name="T24" fmla="*/ 2 w 103"/>
              <a:gd name="T25" fmla="*/ 77 h 85"/>
              <a:gd name="T26" fmla="*/ 10 w 103"/>
              <a:gd name="T27" fmla="*/ 85 h 85"/>
              <a:gd name="T28" fmla="*/ 93 w 103"/>
              <a:gd name="T29" fmla="*/ 85 h 85"/>
              <a:gd name="T30" fmla="*/ 101 w 103"/>
              <a:gd name="T31" fmla="*/ 77 h 85"/>
              <a:gd name="T32" fmla="*/ 101 w 103"/>
              <a:gd name="T33" fmla="*/ 54 h 85"/>
              <a:gd name="T34" fmla="*/ 95 w 103"/>
              <a:gd name="T35" fmla="*/ 55 h 85"/>
              <a:gd name="T36" fmla="*/ 60 w 103"/>
              <a:gd name="T37" fmla="*/ 55 h 85"/>
              <a:gd name="T38" fmla="*/ 95 w 103"/>
              <a:gd name="T39" fmla="*/ 13 h 85"/>
              <a:gd name="T40" fmla="*/ 75 w 103"/>
              <a:gd name="T41" fmla="*/ 13 h 85"/>
              <a:gd name="T42" fmla="*/ 59 w 103"/>
              <a:gd name="T43" fmla="*/ 0 h 85"/>
              <a:gd name="T44" fmla="*/ 44 w 103"/>
              <a:gd name="T45" fmla="*/ 0 h 85"/>
              <a:gd name="T46" fmla="*/ 28 w 103"/>
              <a:gd name="T47" fmla="*/ 13 h 85"/>
              <a:gd name="T48" fmla="*/ 8 w 103"/>
              <a:gd name="T49" fmla="*/ 13 h 85"/>
              <a:gd name="T50" fmla="*/ 0 w 103"/>
              <a:gd name="T51" fmla="*/ 22 h 85"/>
              <a:gd name="T52" fmla="*/ 0 w 103"/>
              <a:gd name="T53" fmla="*/ 41 h 85"/>
              <a:gd name="T54" fmla="*/ 8 w 103"/>
              <a:gd name="T55" fmla="*/ 49 h 85"/>
              <a:gd name="T56" fmla="*/ 43 w 103"/>
              <a:gd name="T57" fmla="*/ 49 h 85"/>
              <a:gd name="T58" fmla="*/ 45 w 103"/>
              <a:gd name="T59" fmla="*/ 43 h 85"/>
              <a:gd name="T60" fmla="*/ 45 w 103"/>
              <a:gd name="T61" fmla="*/ 43 h 85"/>
              <a:gd name="T62" fmla="*/ 47 w 103"/>
              <a:gd name="T63" fmla="*/ 42 h 85"/>
              <a:gd name="T64" fmla="*/ 47 w 103"/>
              <a:gd name="T65" fmla="*/ 42 h 85"/>
              <a:gd name="T66" fmla="*/ 48 w 103"/>
              <a:gd name="T67" fmla="*/ 41 h 85"/>
              <a:gd name="T68" fmla="*/ 49 w 103"/>
              <a:gd name="T69" fmla="*/ 41 h 85"/>
              <a:gd name="T70" fmla="*/ 50 w 103"/>
              <a:gd name="T71" fmla="*/ 40 h 85"/>
              <a:gd name="T72" fmla="*/ 51 w 103"/>
              <a:gd name="T73" fmla="*/ 40 h 85"/>
              <a:gd name="T74" fmla="*/ 53 w 103"/>
              <a:gd name="T75" fmla="*/ 40 h 85"/>
              <a:gd name="T76" fmla="*/ 54 w 103"/>
              <a:gd name="T77" fmla="*/ 41 h 85"/>
              <a:gd name="T78" fmla="*/ 55 w 103"/>
              <a:gd name="T79" fmla="*/ 41 h 85"/>
              <a:gd name="T80" fmla="*/ 56 w 103"/>
              <a:gd name="T81" fmla="*/ 42 h 85"/>
              <a:gd name="T82" fmla="*/ 56 w 103"/>
              <a:gd name="T83" fmla="*/ 42 h 85"/>
              <a:gd name="T84" fmla="*/ 58 w 103"/>
              <a:gd name="T85" fmla="*/ 43 h 85"/>
              <a:gd name="T86" fmla="*/ 58 w 103"/>
              <a:gd name="T87" fmla="*/ 43 h 85"/>
              <a:gd name="T88" fmla="*/ 60 w 103"/>
              <a:gd name="T89" fmla="*/ 49 h 85"/>
              <a:gd name="T90" fmla="*/ 95 w 103"/>
              <a:gd name="T91" fmla="*/ 49 h 85"/>
              <a:gd name="T92" fmla="*/ 103 w 103"/>
              <a:gd name="T93" fmla="*/ 41 h 85"/>
              <a:gd name="T94" fmla="*/ 103 w 103"/>
              <a:gd name="T95" fmla="*/ 22 h 85"/>
              <a:gd name="T96" fmla="*/ 95 w 103"/>
              <a:gd name="T97" fmla="*/ 13 h 85"/>
              <a:gd name="T98" fmla="*/ 36 w 103"/>
              <a:gd name="T99" fmla="*/ 13 h 85"/>
              <a:gd name="T100" fmla="*/ 44 w 103"/>
              <a:gd name="T101" fmla="*/ 8 h 85"/>
              <a:gd name="T102" fmla="*/ 59 w 103"/>
              <a:gd name="T103" fmla="*/ 8 h 85"/>
              <a:gd name="T104" fmla="*/ 67 w 103"/>
              <a:gd name="T105" fmla="*/ 13 h 85"/>
              <a:gd name="T106" fmla="*/ 36 w 103"/>
              <a:gd name="T107" fmla="*/ 1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3" h="85">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2">
            <a:extLst>
              <a:ext uri="{FF2B5EF4-FFF2-40B4-BE49-F238E27FC236}">
                <a16:creationId xmlns:a16="http://schemas.microsoft.com/office/drawing/2014/main" id="{EC2D9452-AF89-4276-AD1B-A66B7BD73FF0}"/>
              </a:ext>
            </a:extLst>
          </p:cNvPr>
          <p:cNvSpPr>
            <a:spLocks noEditPoints="1"/>
          </p:cNvSpPr>
          <p:nvPr/>
        </p:nvSpPr>
        <p:spPr bwMode="auto">
          <a:xfrm>
            <a:off x="7340227" y="3061211"/>
            <a:ext cx="616214" cy="616215"/>
          </a:xfrm>
          <a:custGeom>
            <a:avLst/>
            <a:gdLst>
              <a:gd name="T0" fmla="*/ 102 w 104"/>
              <a:gd name="T1" fmla="*/ 88 h 104"/>
              <a:gd name="T2" fmla="*/ 82 w 104"/>
              <a:gd name="T3" fmla="*/ 67 h 104"/>
              <a:gd name="T4" fmla="*/ 96 w 104"/>
              <a:gd name="T5" fmla="*/ 59 h 104"/>
              <a:gd name="T6" fmla="*/ 98 w 104"/>
              <a:gd name="T7" fmla="*/ 56 h 104"/>
              <a:gd name="T8" fmla="*/ 96 w 104"/>
              <a:gd name="T9" fmla="*/ 53 h 104"/>
              <a:gd name="T10" fmla="*/ 30 w 104"/>
              <a:gd name="T11" fmla="*/ 26 h 104"/>
              <a:gd name="T12" fmla="*/ 27 w 104"/>
              <a:gd name="T13" fmla="*/ 27 h 104"/>
              <a:gd name="T14" fmla="*/ 26 w 104"/>
              <a:gd name="T15" fmla="*/ 31 h 104"/>
              <a:gd name="T16" fmla="*/ 52 w 104"/>
              <a:gd name="T17" fmla="*/ 97 h 104"/>
              <a:gd name="T18" fmla="*/ 55 w 104"/>
              <a:gd name="T19" fmla="*/ 99 h 104"/>
              <a:gd name="T20" fmla="*/ 58 w 104"/>
              <a:gd name="T21" fmla="*/ 97 h 104"/>
              <a:gd name="T22" fmla="*/ 67 w 104"/>
              <a:gd name="T23" fmla="*/ 82 h 104"/>
              <a:gd name="T24" fmla="*/ 87 w 104"/>
              <a:gd name="T25" fmla="*/ 103 h 104"/>
              <a:gd name="T26" fmla="*/ 90 w 104"/>
              <a:gd name="T27" fmla="*/ 104 h 104"/>
              <a:gd name="T28" fmla="*/ 92 w 104"/>
              <a:gd name="T29" fmla="*/ 103 h 104"/>
              <a:gd name="T30" fmla="*/ 102 w 104"/>
              <a:gd name="T31" fmla="*/ 93 h 104"/>
              <a:gd name="T32" fmla="*/ 102 w 104"/>
              <a:gd name="T33" fmla="*/ 88 h 104"/>
              <a:gd name="T34" fmla="*/ 15 w 104"/>
              <a:gd name="T35" fmla="*/ 10 h 104"/>
              <a:gd name="T36" fmla="*/ 10 w 104"/>
              <a:gd name="T37" fmla="*/ 10 h 104"/>
              <a:gd name="T38" fmla="*/ 10 w 104"/>
              <a:gd name="T39" fmla="*/ 15 h 104"/>
              <a:gd name="T40" fmla="*/ 18 w 104"/>
              <a:gd name="T41" fmla="*/ 23 h 104"/>
              <a:gd name="T42" fmla="*/ 20 w 104"/>
              <a:gd name="T43" fmla="*/ 24 h 104"/>
              <a:gd name="T44" fmla="*/ 23 w 104"/>
              <a:gd name="T45" fmla="*/ 23 h 104"/>
              <a:gd name="T46" fmla="*/ 23 w 104"/>
              <a:gd name="T47" fmla="*/ 18 h 104"/>
              <a:gd name="T48" fmla="*/ 15 w 104"/>
              <a:gd name="T49" fmla="*/ 10 h 104"/>
              <a:gd name="T50" fmla="*/ 17 w 104"/>
              <a:gd name="T51" fmla="*/ 34 h 104"/>
              <a:gd name="T52" fmla="*/ 14 w 104"/>
              <a:gd name="T53" fmla="*/ 31 h 104"/>
              <a:gd name="T54" fmla="*/ 3 w 104"/>
              <a:gd name="T55" fmla="*/ 31 h 104"/>
              <a:gd name="T56" fmla="*/ 0 w 104"/>
              <a:gd name="T57" fmla="*/ 34 h 104"/>
              <a:gd name="T58" fmla="*/ 3 w 104"/>
              <a:gd name="T59" fmla="*/ 38 h 104"/>
              <a:gd name="T60" fmla="*/ 14 w 104"/>
              <a:gd name="T61" fmla="*/ 38 h 104"/>
              <a:gd name="T62" fmla="*/ 17 w 104"/>
              <a:gd name="T63" fmla="*/ 34 h 104"/>
              <a:gd name="T64" fmla="*/ 16 w 104"/>
              <a:gd name="T65" fmla="*/ 45 h 104"/>
              <a:gd name="T66" fmla="*/ 8 w 104"/>
              <a:gd name="T67" fmla="*/ 53 h 104"/>
              <a:gd name="T68" fmla="*/ 8 w 104"/>
              <a:gd name="T69" fmla="*/ 58 h 104"/>
              <a:gd name="T70" fmla="*/ 11 w 104"/>
              <a:gd name="T71" fmla="*/ 59 h 104"/>
              <a:gd name="T72" fmla="*/ 13 w 104"/>
              <a:gd name="T73" fmla="*/ 58 h 104"/>
              <a:gd name="T74" fmla="*/ 21 w 104"/>
              <a:gd name="T75" fmla="*/ 50 h 104"/>
              <a:gd name="T76" fmla="*/ 21 w 104"/>
              <a:gd name="T77" fmla="*/ 45 h 104"/>
              <a:gd name="T78" fmla="*/ 16 w 104"/>
              <a:gd name="T79" fmla="*/ 45 h 104"/>
              <a:gd name="T80" fmla="*/ 34 w 104"/>
              <a:gd name="T81" fmla="*/ 18 h 104"/>
              <a:gd name="T82" fmla="*/ 37 w 104"/>
              <a:gd name="T83" fmla="*/ 14 h 104"/>
              <a:gd name="T84" fmla="*/ 37 w 104"/>
              <a:gd name="T85" fmla="*/ 4 h 104"/>
              <a:gd name="T86" fmla="*/ 34 w 104"/>
              <a:gd name="T87" fmla="*/ 0 h 104"/>
              <a:gd name="T88" fmla="*/ 30 w 104"/>
              <a:gd name="T89" fmla="*/ 4 h 104"/>
              <a:gd name="T90" fmla="*/ 30 w 104"/>
              <a:gd name="T91" fmla="*/ 14 h 104"/>
              <a:gd name="T92" fmla="*/ 34 w 104"/>
              <a:gd name="T93" fmla="*/ 18 h 104"/>
              <a:gd name="T94" fmla="*/ 47 w 104"/>
              <a:gd name="T95" fmla="*/ 22 h 104"/>
              <a:gd name="T96" fmla="*/ 50 w 104"/>
              <a:gd name="T97" fmla="*/ 21 h 104"/>
              <a:gd name="T98" fmla="*/ 57 w 104"/>
              <a:gd name="T99" fmla="*/ 14 h 104"/>
              <a:gd name="T100" fmla="*/ 57 w 104"/>
              <a:gd name="T101" fmla="*/ 9 h 104"/>
              <a:gd name="T102" fmla="*/ 52 w 104"/>
              <a:gd name="T103" fmla="*/ 9 h 104"/>
              <a:gd name="T104" fmla="*/ 45 w 104"/>
              <a:gd name="T105" fmla="*/ 17 h 104"/>
              <a:gd name="T106" fmla="*/ 45 w 104"/>
              <a:gd name="T107" fmla="*/ 21 h 104"/>
              <a:gd name="T108" fmla="*/ 47 w 104"/>
              <a:gd name="T109" fmla="*/ 2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Isosceles Triangle 23">
            <a:extLst>
              <a:ext uri="{FF2B5EF4-FFF2-40B4-BE49-F238E27FC236}">
                <a16:creationId xmlns:a16="http://schemas.microsoft.com/office/drawing/2014/main" id="{93E4F739-61F8-4DC5-A248-EAC5E1AE75B0}"/>
              </a:ext>
            </a:extLst>
          </p:cNvPr>
          <p:cNvSpPr/>
          <p:nvPr/>
        </p:nvSpPr>
        <p:spPr>
          <a:xfrm rot="5400000">
            <a:off x="8191684" y="1881183"/>
            <a:ext cx="169711" cy="146303"/>
          </a:xfrm>
          <a:prstGeom prst="triangl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4A346A3D-3C0F-4D47-9229-FB8BDEC8AFBD}"/>
              </a:ext>
            </a:extLst>
          </p:cNvPr>
          <p:cNvSpPr/>
          <p:nvPr/>
        </p:nvSpPr>
        <p:spPr>
          <a:xfrm rot="5400000">
            <a:off x="8191684" y="3331524"/>
            <a:ext cx="169711" cy="146303"/>
          </a:xfrm>
          <a:prstGeom prst="triangl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C32F64F7-CE41-47F9-8949-B978931109DA}"/>
              </a:ext>
            </a:extLst>
          </p:cNvPr>
          <p:cNvSpPr/>
          <p:nvPr/>
        </p:nvSpPr>
        <p:spPr>
          <a:xfrm rot="5400000">
            <a:off x="8191684" y="4778977"/>
            <a:ext cx="169711" cy="146303"/>
          </a:xfrm>
          <a:prstGeom prst="triangl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176672F9-2630-4359-9A57-C8AC07E6DC92}"/>
              </a:ext>
            </a:extLst>
          </p:cNvPr>
          <p:cNvSpPr/>
          <p:nvPr/>
        </p:nvSpPr>
        <p:spPr>
          <a:xfrm rot="16200000">
            <a:off x="6942731" y="1881183"/>
            <a:ext cx="169711" cy="146303"/>
          </a:xfrm>
          <a:prstGeom prst="triangl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Isosceles Triangle 27">
            <a:extLst>
              <a:ext uri="{FF2B5EF4-FFF2-40B4-BE49-F238E27FC236}">
                <a16:creationId xmlns:a16="http://schemas.microsoft.com/office/drawing/2014/main" id="{F0975D11-40F7-4179-9F43-24E299835682}"/>
              </a:ext>
            </a:extLst>
          </p:cNvPr>
          <p:cNvSpPr/>
          <p:nvPr/>
        </p:nvSpPr>
        <p:spPr>
          <a:xfrm rot="16200000">
            <a:off x="6942731" y="3331524"/>
            <a:ext cx="169711" cy="146303"/>
          </a:xfrm>
          <a:prstGeom prst="triangl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6A9721F6-8974-4119-AD4E-EE3681E140ED}"/>
              </a:ext>
            </a:extLst>
          </p:cNvPr>
          <p:cNvSpPr/>
          <p:nvPr/>
        </p:nvSpPr>
        <p:spPr>
          <a:xfrm rot="16200000">
            <a:off x="6942731" y="4778977"/>
            <a:ext cx="169711" cy="146303"/>
          </a:xfrm>
          <a:prstGeom prst="triangl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30980A8-5FFB-4902-99FD-E9745C5545BE}"/>
              </a:ext>
            </a:extLst>
          </p:cNvPr>
          <p:cNvSpPr txBox="1"/>
          <p:nvPr/>
        </p:nvSpPr>
        <p:spPr>
          <a:xfrm>
            <a:off x="1476186" y="1398104"/>
            <a:ext cx="2333625" cy="943015"/>
          </a:xfrm>
          <a:prstGeom prst="rect">
            <a:avLst/>
          </a:prstGeom>
          <a:noFill/>
        </p:spPr>
        <p:txBody>
          <a:bodyPr wrap="square" rtlCol="0">
            <a:spAutoFit/>
          </a:bodyPr>
          <a:lstStyle/>
          <a:p>
            <a:pPr algn="r">
              <a:lnSpc>
                <a:spcPts val="3200"/>
              </a:lnSpc>
            </a:pPr>
            <a:r>
              <a:rPr lang="en-US" sz="2000" b="1" dirty="0">
                <a:solidFill>
                  <a:schemeClr val="bg1">
                    <a:lumMod val="65000"/>
                  </a:schemeClr>
                </a:solidFill>
                <a:latin typeface="Exo" panose="02000503000000000000" pitchFamily="50" charset="0"/>
                <a:ea typeface="Open Sans Extrabold" panose="020B0906030804020204" pitchFamily="34" charset="0"/>
                <a:cs typeface="Open Sans Extrabold" panose="020B0906030804020204" pitchFamily="34" charset="0"/>
              </a:rPr>
              <a:t>COMPAY</a:t>
            </a:r>
          </a:p>
          <a:p>
            <a:pPr algn="r">
              <a:lnSpc>
                <a:spcPts val="3200"/>
              </a:lnSpc>
            </a:pPr>
            <a:r>
              <a:rPr lang="en-US" sz="3500" b="1" dirty="0">
                <a:solidFill>
                  <a:schemeClr val="accent1"/>
                </a:solidFill>
                <a:latin typeface="Exo" panose="02000503000000000000" pitchFamily="50" charset="0"/>
                <a:ea typeface="Open Sans Extrabold" panose="020B0906030804020204" pitchFamily="34" charset="0"/>
                <a:cs typeface="Open Sans Extrabold" panose="020B0906030804020204" pitchFamily="34" charset="0"/>
              </a:rPr>
              <a:t>TIMELINE</a:t>
            </a:r>
            <a:endParaRPr lang="en-US" sz="3500" b="1" dirty="0">
              <a:solidFill>
                <a:schemeClr val="accent1"/>
              </a:solidFill>
              <a:latin typeface="Exo" panose="02000503000000000000" pitchFamily="50" charset="0"/>
              <a:ea typeface="Open Sans Semibold" panose="020B0706030804020204" pitchFamily="34" charset="0"/>
              <a:cs typeface="Open Sans Semibold" panose="020B0706030804020204" pitchFamily="34" charset="0"/>
            </a:endParaRPr>
          </a:p>
        </p:txBody>
      </p:sp>
      <p:sp>
        <p:nvSpPr>
          <p:cNvPr id="31" name="TextBox 30">
            <a:extLst>
              <a:ext uri="{FF2B5EF4-FFF2-40B4-BE49-F238E27FC236}">
                <a16:creationId xmlns:a16="http://schemas.microsoft.com/office/drawing/2014/main" id="{CA3E8D45-E533-4A42-8CA4-4E456026665C}"/>
              </a:ext>
            </a:extLst>
          </p:cNvPr>
          <p:cNvSpPr txBox="1"/>
          <p:nvPr/>
        </p:nvSpPr>
        <p:spPr>
          <a:xfrm>
            <a:off x="1476186" y="2971664"/>
            <a:ext cx="2333625" cy="1528624"/>
          </a:xfrm>
          <a:prstGeom prst="rect">
            <a:avLst/>
          </a:prstGeom>
          <a:noFill/>
        </p:spPr>
        <p:txBody>
          <a:bodyPr wrap="square" rtlCol="0">
            <a:spAutoFit/>
          </a:bodyPr>
          <a:lstStyle/>
          <a:p>
            <a:pPr algn="r">
              <a:lnSpc>
                <a:spcPts val="1600"/>
              </a:lnSpc>
            </a:pPr>
            <a:r>
              <a:rPr lang="en-US" sz="1125" dirty="0">
                <a:solidFill>
                  <a:schemeClr val="bg1">
                    <a:lumMod val="65000"/>
                  </a:schemeClr>
                </a:solidFill>
                <a:latin typeface="Exo" panose="02000503000000000000" pitchFamily="50" charset="0"/>
                <a:ea typeface="Open Sans" panose="020B0606030504020204" pitchFamily="34" charset="0"/>
                <a:cs typeface="Open Sans" panose="020B0606030504020204" pitchFamily="34" charset="0"/>
              </a:rPr>
              <a:t>Contrary to popular belief, Lorem Ipsum is not simply random text. It has roots in  piece of classical Latin literature from 45 BC, making it over 2000 years old. Richard McClintock, a Latin professor at</a:t>
            </a:r>
          </a:p>
        </p:txBody>
      </p:sp>
      <p:cxnSp>
        <p:nvCxnSpPr>
          <p:cNvPr id="32" name="Straight Connector 31">
            <a:extLst>
              <a:ext uri="{FF2B5EF4-FFF2-40B4-BE49-F238E27FC236}">
                <a16:creationId xmlns:a16="http://schemas.microsoft.com/office/drawing/2014/main" id="{BBE3C663-D025-4435-8A0D-61F870D93D85}"/>
              </a:ext>
            </a:extLst>
          </p:cNvPr>
          <p:cNvCxnSpPr>
            <a:cxnSpLocks/>
          </p:cNvCxnSpPr>
          <p:nvPr/>
        </p:nvCxnSpPr>
        <p:spPr>
          <a:xfrm>
            <a:off x="1897100" y="4796644"/>
            <a:ext cx="1811111"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30FC3761-98F5-43B1-A028-F9EDA3FE3FBC}"/>
              </a:ext>
            </a:extLst>
          </p:cNvPr>
          <p:cNvSpPr txBox="1"/>
          <p:nvPr/>
        </p:nvSpPr>
        <p:spPr>
          <a:xfrm>
            <a:off x="1998700" y="2286760"/>
            <a:ext cx="1811111" cy="353943"/>
          </a:xfrm>
          <a:prstGeom prst="rect">
            <a:avLst/>
          </a:prstGeom>
          <a:noFill/>
        </p:spPr>
        <p:txBody>
          <a:bodyPr wrap="square" rtlCol="0">
            <a:spAutoFit/>
          </a:bodyPr>
          <a:lstStyle/>
          <a:p>
            <a:pPr algn="r"/>
            <a:r>
              <a:rPr lang="en-US" sz="1700" b="1" dirty="0">
                <a:solidFill>
                  <a:schemeClr val="bg1">
                    <a:lumMod val="65000"/>
                  </a:schemeClr>
                </a:solidFill>
                <a:latin typeface="Exo" panose="02000503000000000000" pitchFamily="50" charset="0"/>
                <a:ea typeface="Open Sans" panose="020B0606030504020204" pitchFamily="34" charset="0"/>
                <a:cs typeface="Open Sans" panose="020B0606030504020204" pitchFamily="34" charset="0"/>
              </a:rPr>
              <a:t>INFOGRAPHIC</a:t>
            </a:r>
          </a:p>
        </p:txBody>
      </p:sp>
      <p:grpSp>
        <p:nvGrpSpPr>
          <p:cNvPr id="35" name="Group 34">
            <a:extLst>
              <a:ext uri="{FF2B5EF4-FFF2-40B4-BE49-F238E27FC236}">
                <a16:creationId xmlns:a16="http://schemas.microsoft.com/office/drawing/2014/main" id="{FB1E81DB-108B-43AF-95E7-D1AB97131205}"/>
              </a:ext>
            </a:extLst>
          </p:cNvPr>
          <p:cNvGrpSpPr/>
          <p:nvPr/>
        </p:nvGrpSpPr>
        <p:grpSpPr>
          <a:xfrm>
            <a:off x="8486760" y="1609709"/>
            <a:ext cx="2123117" cy="689251"/>
            <a:chOff x="5487359" y="1540158"/>
            <a:chExt cx="2123117" cy="689251"/>
          </a:xfrm>
        </p:grpSpPr>
        <p:sp>
          <p:nvSpPr>
            <p:cNvPr id="36" name="TextBox 35">
              <a:extLst>
                <a:ext uri="{FF2B5EF4-FFF2-40B4-BE49-F238E27FC236}">
                  <a16:creationId xmlns:a16="http://schemas.microsoft.com/office/drawing/2014/main" id="{9787D2E2-9911-4511-B035-3B8B973D0FBA}"/>
                </a:ext>
              </a:extLst>
            </p:cNvPr>
            <p:cNvSpPr txBox="1"/>
            <p:nvPr/>
          </p:nvSpPr>
          <p:spPr>
            <a:xfrm>
              <a:off x="5492686" y="1829299"/>
              <a:ext cx="2117790"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is not simply random text. </a:t>
              </a:r>
            </a:p>
          </p:txBody>
        </p:sp>
        <p:sp>
          <p:nvSpPr>
            <p:cNvPr id="37" name="TextBox 36">
              <a:extLst>
                <a:ext uri="{FF2B5EF4-FFF2-40B4-BE49-F238E27FC236}">
                  <a16:creationId xmlns:a16="http://schemas.microsoft.com/office/drawing/2014/main" id="{A30EC290-728B-487B-A907-E649A8B60AE2}"/>
                </a:ext>
              </a:extLst>
            </p:cNvPr>
            <p:cNvSpPr txBox="1"/>
            <p:nvPr/>
          </p:nvSpPr>
          <p:spPr>
            <a:xfrm>
              <a:off x="5487359" y="1540158"/>
              <a:ext cx="1571626" cy="323165"/>
            </a:xfrm>
            <a:prstGeom prst="rect">
              <a:avLst/>
            </a:prstGeom>
            <a:noFill/>
          </p:spPr>
          <p:txBody>
            <a:bodyPr wrap="square" rtlCol="0">
              <a:spAutoFit/>
            </a:bodyPr>
            <a:lstStyle/>
            <a:p>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Green Title</a:t>
              </a:r>
            </a:p>
          </p:txBody>
        </p:sp>
      </p:grpSp>
      <p:grpSp>
        <p:nvGrpSpPr>
          <p:cNvPr id="38" name="Group 37">
            <a:extLst>
              <a:ext uri="{FF2B5EF4-FFF2-40B4-BE49-F238E27FC236}">
                <a16:creationId xmlns:a16="http://schemas.microsoft.com/office/drawing/2014/main" id="{6AE0C079-A4E6-4744-9997-9833C14B9449}"/>
              </a:ext>
            </a:extLst>
          </p:cNvPr>
          <p:cNvGrpSpPr/>
          <p:nvPr/>
        </p:nvGrpSpPr>
        <p:grpSpPr>
          <a:xfrm>
            <a:off x="8602871" y="3060050"/>
            <a:ext cx="2431946" cy="689251"/>
            <a:chOff x="5487358" y="1540158"/>
            <a:chExt cx="2431946" cy="689251"/>
          </a:xfrm>
        </p:grpSpPr>
        <p:sp>
          <p:nvSpPr>
            <p:cNvPr id="39" name="TextBox 38">
              <a:extLst>
                <a:ext uri="{FF2B5EF4-FFF2-40B4-BE49-F238E27FC236}">
                  <a16:creationId xmlns:a16="http://schemas.microsoft.com/office/drawing/2014/main" id="{1826DD51-5D07-40C1-AC2C-DDF9F1E79445}"/>
                </a:ext>
              </a:extLst>
            </p:cNvPr>
            <p:cNvSpPr txBox="1"/>
            <p:nvPr/>
          </p:nvSpPr>
          <p:spPr>
            <a:xfrm>
              <a:off x="5492685" y="1829299"/>
              <a:ext cx="2426619"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a:t>
              </a:r>
            </a:p>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belief, Lorem is not simply random text. </a:t>
              </a:r>
            </a:p>
          </p:txBody>
        </p:sp>
        <p:sp>
          <p:nvSpPr>
            <p:cNvPr id="40" name="TextBox 39">
              <a:extLst>
                <a:ext uri="{FF2B5EF4-FFF2-40B4-BE49-F238E27FC236}">
                  <a16:creationId xmlns:a16="http://schemas.microsoft.com/office/drawing/2014/main" id="{A39B8199-884A-46BE-B3D6-795A11821EC4}"/>
                </a:ext>
              </a:extLst>
            </p:cNvPr>
            <p:cNvSpPr txBox="1"/>
            <p:nvPr/>
          </p:nvSpPr>
          <p:spPr>
            <a:xfrm>
              <a:off x="5487358" y="1540158"/>
              <a:ext cx="2123117" cy="323165"/>
            </a:xfrm>
            <a:prstGeom prst="rect">
              <a:avLst/>
            </a:prstGeom>
            <a:noFill/>
          </p:spPr>
          <p:txBody>
            <a:bodyPr wrap="square" rtlCol="0">
              <a:spAutoFit/>
            </a:bodyPr>
            <a:lstStyle/>
            <a:p>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The Third is Gray</a:t>
              </a:r>
            </a:p>
          </p:txBody>
        </p:sp>
      </p:grpSp>
      <p:grpSp>
        <p:nvGrpSpPr>
          <p:cNvPr id="41" name="Group 40">
            <a:extLst>
              <a:ext uri="{FF2B5EF4-FFF2-40B4-BE49-F238E27FC236}">
                <a16:creationId xmlns:a16="http://schemas.microsoft.com/office/drawing/2014/main" id="{4166ACEE-CAA4-423D-8022-067378A6C89A}"/>
              </a:ext>
            </a:extLst>
          </p:cNvPr>
          <p:cNvGrpSpPr/>
          <p:nvPr/>
        </p:nvGrpSpPr>
        <p:grpSpPr>
          <a:xfrm>
            <a:off x="8486759" y="4507503"/>
            <a:ext cx="2123117" cy="689251"/>
            <a:chOff x="5487358" y="1540158"/>
            <a:chExt cx="2123117" cy="689251"/>
          </a:xfrm>
        </p:grpSpPr>
        <p:sp>
          <p:nvSpPr>
            <p:cNvPr id="42" name="TextBox 41">
              <a:extLst>
                <a:ext uri="{FF2B5EF4-FFF2-40B4-BE49-F238E27FC236}">
                  <a16:creationId xmlns:a16="http://schemas.microsoft.com/office/drawing/2014/main" id="{3DAA6581-3385-4D8C-8862-66A7688D2575}"/>
                </a:ext>
              </a:extLst>
            </p:cNvPr>
            <p:cNvSpPr txBox="1"/>
            <p:nvPr/>
          </p:nvSpPr>
          <p:spPr>
            <a:xfrm>
              <a:off x="5492685" y="1829299"/>
              <a:ext cx="1993965" cy="400110"/>
            </a:xfrm>
            <a:prstGeom prst="rect">
              <a:avLst/>
            </a:prstGeom>
            <a:noFill/>
          </p:spPr>
          <p:txBody>
            <a:bodyPr wrap="square" rtlCol="0">
              <a:spAutoFit/>
            </a:bodyPr>
            <a:lstStyle/>
            <a:p>
              <a:pPr>
                <a:lnSpc>
                  <a:spcPts val="1200"/>
                </a:lnSpc>
              </a:pPr>
              <a:r>
                <a:rPr lang="en-US" sz="9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Contrary to popular and the some</a:t>
              </a:r>
            </a:p>
            <a:p>
              <a:pPr>
                <a:lnSpc>
                  <a:spcPts val="1200"/>
                </a:lnSpc>
              </a:pPr>
              <a:r>
                <a:rPr lang="en-US" sz="9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belief, Lorem is not</a:t>
              </a:r>
            </a:p>
          </p:txBody>
        </p:sp>
        <p:sp>
          <p:nvSpPr>
            <p:cNvPr id="43" name="TextBox 42">
              <a:extLst>
                <a:ext uri="{FF2B5EF4-FFF2-40B4-BE49-F238E27FC236}">
                  <a16:creationId xmlns:a16="http://schemas.microsoft.com/office/drawing/2014/main" id="{3B9D7E10-45FC-43AD-B7A9-77C9AF75BAE9}"/>
                </a:ext>
              </a:extLst>
            </p:cNvPr>
            <p:cNvSpPr txBox="1"/>
            <p:nvPr/>
          </p:nvSpPr>
          <p:spPr>
            <a:xfrm>
              <a:off x="5487358" y="1540158"/>
              <a:ext cx="2123117" cy="323165"/>
            </a:xfrm>
            <a:prstGeom prst="rect">
              <a:avLst/>
            </a:prstGeom>
            <a:noFill/>
          </p:spPr>
          <p:txBody>
            <a:bodyPr wrap="square" rtlCol="0">
              <a:spAutoFit/>
            </a:bodyPr>
            <a:lstStyle/>
            <a:p>
              <a:r>
                <a:rPr lang="en-US" sz="1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Orange Text</a:t>
              </a:r>
            </a:p>
          </p:txBody>
        </p:sp>
      </p:grpSp>
      <p:grpSp>
        <p:nvGrpSpPr>
          <p:cNvPr id="44" name="Group 43">
            <a:extLst>
              <a:ext uri="{FF2B5EF4-FFF2-40B4-BE49-F238E27FC236}">
                <a16:creationId xmlns:a16="http://schemas.microsoft.com/office/drawing/2014/main" id="{F6F4FF09-DEFE-4DB0-9264-CCF0C6269070}"/>
              </a:ext>
            </a:extLst>
          </p:cNvPr>
          <p:cNvGrpSpPr/>
          <p:nvPr/>
        </p:nvGrpSpPr>
        <p:grpSpPr>
          <a:xfrm>
            <a:off x="4646188" y="1609709"/>
            <a:ext cx="2117790" cy="689251"/>
            <a:chOff x="1694412" y="1609709"/>
            <a:chExt cx="2117790" cy="689251"/>
          </a:xfrm>
        </p:grpSpPr>
        <p:sp>
          <p:nvSpPr>
            <p:cNvPr id="45" name="TextBox 44">
              <a:extLst>
                <a:ext uri="{FF2B5EF4-FFF2-40B4-BE49-F238E27FC236}">
                  <a16:creationId xmlns:a16="http://schemas.microsoft.com/office/drawing/2014/main" id="{813F6568-EDDE-481F-A58E-126D7DD59CCF}"/>
                </a:ext>
              </a:extLst>
            </p:cNvPr>
            <p:cNvSpPr txBox="1"/>
            <p:nvPr/>
          </p:nvSpPr>
          <p:spPr>
            <a:xfrm>
              <a:off x="1694412" y="1898850"/>
              <a:ext cx="2117790" cy="400110"/>
            </a:xfrm>
            <a:prstGeom prst="rect">
              <a:avLst/>
            </a:prstGeom>
            <a:noFill/>
          </p:spPr>
          <p:txBody>
            <a:bodyPr wrap="square" rtlCol="0">
              <a:spAutoFit/>
            </a:bodyPr>
            <a:lstStyle/>
            <a:p>
              <a:pPr algn="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is not simply random text. </a:t>
              </a:r>
            </a:p>
          </p:txBody>
        </p:sp>
        <p:sp>
          <p:nvSpPr>
            <p:cNvPr id="46" name="TextBox 45">
              <a:extLst>
                <a:ext uri="{FF2B5EF4-FFF2-40B4-BE49-F238E27FC236}">
                  <a16:creationId xmlns:a16="http://schemas.microsoft.com/office/drawing/2014/main" id="{2C4C0973-3A3A-48CC-8701-7B2E1781B6A4}"/>
                </a:ext>
              </a:extLst>
            </p:cNvPr>
            <p:cNvSpPr txBox="1"/>
            <p:nvPr/>
          </p:nvSpPr>
          <p:spPr>
            <a:xfrm>
              <a:off x="1816100" y="1609709"/>
              <a:ext cx="1996102" cy="323165"/>
            </a:xfrm>
            <a:prstGeom prst="rect">
              <a:avLst/>
            </a:prstGeom>
            <a:noFill/>
          </p:spPr>
          <p:txBody>
            <a:bodyPr wrap="square" rtlCol="0">
              <a:spAutoFit/>
            </a:bodyPr>
            <a:lstStyle/>
            <a:p>
              <a:pPr algn="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Cyan Heading Text</a:t>
              </a:r>
            </a:p>
          </p:txBody>
        </p:sp>
      </p:grpSp>
      <p:grpSp>
        <p:nvGrpSpPr>
          <p:cNvPr id="47" name="Group 46">
            <a:extLst>
              <a:ext uri="{FF2B5EF4-FFF2-40B4-BE49-F238E27FC236}">
                <a16:creationId xmlns:a16="http://schemas.microsoft.com/office/drawing/2014/main" id="{2CACDA78-25A5-4A7F-83C0-23A4C9E841C8}"/>
              </a:ext>
            </a:extLst>
          </p:cNvPr>
          <p:cNvGrpSpPr/>
          <p:nvPr/>
        </p:nvGrpSpPr>
        <p:grpSpPr>
          <a:xfrm>
            <a:off x="4646188" y="3060050"/>
            <a:ext cx="2117790" cy="689251"/>
            <a:chOff x="1694412" y="1609709"/>
            <a:chExt cx="2117790" cy="689251"/>
          </a:xfrm>
        </p:grpSpPr>
        <p:sp>
          <p:nvSpPr>
            <p:cNvPr id="48" name="TextBox 47">
              <a:extLst>
                <a:ext uri="{FF2B5EF4-FFF2-40B4-BE49-F238E27FC236}">
                  <a16:creationId xmlns:a16="http://schemas.microsoft.com/office/drawing/2014/main" id="{DD567E8F-64FD-48CF-A784-2E04437371C9}"/>
                </a:ext>
              </a:extLst>
            </p:cNvPr>
            <p:cNvSpPr txBox="1"/>
            <p:nvPr/>
          </p:nvSpPr>
          <p:spPr>
            <a:xfrm>
              <a:off x="1694412" y="1898850"/>
              <a:ext cx="2117790" cy="400110"/>
            </a:xfrm>
            <a:prstGeom prst="rect">
              <a:avLst/>
            </a:prstGeom>
            <a:noFill/>
          </p:spPr>
          <p:txBody>
            <a:bodyPr wrap="square" rtlCol="0">
              <a:spAutoFit/>
            </a:bodyPr>
            <a:lstStyle/>
            <a:p>
              <a:pPr algn="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is not simply random text. </a:t>
              </a:r>
            </a:p>
          </p:txBody>
        </p:sp>
        <p:sp>
          <p:nvSpPr>
            <p:cNvPr id="49" name="TextBox 48">
              <a:extLst>
                <a:ext uri="{FF2B5EF4-FFF2-40B4-BE49-F238E27FC236}">
                  <a16:creationId xmlns:a16="http://schemas.microsoft.com/office/drawing/2014/main" id="{73E1C829-4899-43B4-82E5-364DB5660273}"/>
                </a:ext>
              </a:extLst>
            </p:cNvPr>
            <p:cNvSpPr txBox="1"/>
            <p:nvPr/>
          </p:nvSpPr>
          <p:spPr>
            <a:xfrm>
              <a:off x="1816100" y="1609709"/>
              <a:ext cx="1996102" cy="323165"/>
            </a:xfrm>
            <a:prstGeom prst="rect">
              <a:avLst/>
            </a:prstGeom>
            <a:noFill/>
          </p:spPr>
          <p:txBody>
            <a:bodyPr wrap="square" rtlCol="0">
              <a:spAutoFit/>
            </a:bodyPr>
            <a:lstStyle/>
            <a:p>
              <a:pPr algn="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Paste One Head</a:t>
              </a:r>
            </a:p>
          </p:txBody>
        </p:sp>
      </p:grpSp>
      <p:grpSp>
        <p:nvGrpSpPr>
          <p:cNvPr id="50" name="Group 49">
            <a:extLst>
              <a:ext uri="{FF2B5EF4-FFF2-40B4-BE49-F238E27FC236}">
                <a16:creationId xmlns:a16="http://schemas.microsoft.com/office/drawing/2014/main" id="{37E1B22E-1369-4EA1-8052-7C676B3FC7C6}"/>
              </a:ext>
            </a:extLst>
          </p:cNvPr>
          <p:cNvGrpSpPr/>
          <p:nvPr/>
        </p:nvGrpSpPr>
        <p:grpSpPr>
          <a:xfrm>
            <a:off x="4646188" y="4507503"/>
            <a:ext cx="2117790" cy="689251"/>
            <a:chOff x="1694412" y="1609709"/>
            <a:chExt cx="2117790" cy="689251"/>
          </a:xfrm>
        </p:grpSpPr>
        <p:sp>
          <p:nvSpPr>
            <p:cNvPr id="51" name="TextBox 50">
              <a:extLst>
                <a:ext uri="{FF2B5EF4-FFF2-40B4-BE49-F238E27FC236}">
                  <a16:creationId xmlns:a16="http://schemas.microsoft.com/office/drawing/2014/main" id="{E6879EA6-9DF1-4B8F-87CC-91CA60984994}"/>
                </a:ext>
              </a:extLst>
            </p:cNvPr>
            <p:cNvSpPr txBox="1"/>
            <p:nvPr/>
          </p:nvSpPr>
          <p:spPr>
            <a:xfrm>
              <a:off x="1694412" y="1898850"/>
              <a:ext cx="2117790" cy="400110"/>
            </a:xfrm>
            <a:prstGeom prst="rect">
              <a:avLst/>
            </a:prstGeom>
            <a:noFill/>
          </p:spPr>
          <p:txBody>
            <a:bodyPr wrap="square" rtlCol="0">
              <a:spAutoFit/>
            </a:bodyPr>
            <a:lstStyle/>
            <a:p>
              <a:pPr algn="r">
                <a:lnSpc>
                  <a:spcPts val="1200"/>
                </a:lnSpc>
              </a:pPr>
              <a:r>
                <a:rPr lang="en-US" sz="9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is not simply random text. </a:t>
              </a:r>
            </a:p>
          </p:txBody>
        </p:sp>
        <p:sp>
          <p:nvSpPr>
            <p:cNvPr id="53" name="TextBox 52">
              <a:extLst>
                <a:ext uri="{FF2B5EF4-FFF2-40B4-BE49-F238E27FC236}">
                  <a16:creationId xmlns:a16="http://schemas.microsoft.com/office/drawing/2014/main" id="{DFDF3C30-05A6-4480-8F8A-03D458B14FA0}"/>
                </a:ext>
              </a:extLst>
            </p:cNvPr>
            <p:cNvSpPr txBox="1"/>
            <p:nvPr/>
          </p:nvSpPr>
          <p:spPr>
            <a:xfrm>
              <a:off x="1816100" y="1609709"/>
              <a:ext cx="1996102" cy="323165"/>
            </a:xfrm>
            <a:prstGeom prst="rect">
              <a:avLst/>
            </a:prstGeom>
            <a:noFill/>
          </p:spPr>
          <p:txBody>
            <a:bodyPr wrap="square" rtlCol="0">
              <a:spAutoFit/>
            </a:bodyPr>
            <a:lstStyle/>
            <a:p>
              <a:pPr algn="r"/>
              <a:r>
                <a:rPr lang="en-US" sz="1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Violet Title Goes</a:t>
              </a:r>
            </a:p>
          </p:txBody>
        </p:sp>
      </p:grpSp>
      <p:sp>
        <p:nvSpPr>
          <p:cNvPr id="2" name="Slide Number Placeholder 1">
            <a:extLst>
              <a:ext uri="{FF2B5EF4-FFF2-40B4-BE49-F238E27FC236}">
                <a16:creationId xmlns:a16="http://schemas.microsoft.com/office/drawing/2014/main" id="{0DC514F7-CB1B-465F-8D83-A6315CE5C3A6}"/>
              </a:ext>
            </a:extLst>
          </p:cNvPr>
          <p:cNvSpPr>
            <a:spLocks noGrp="1"/>
          </p:cNvSpPr>
          <p:nvPr>
            <p:ph type="sldNum" sz="quarter" idx="4"/>
          </p:nvPr>
        </p:nvSpPr>
        <p:spPr/>
        <p:txBody>
          <a:bodyPr/>
          <a:lstStyle/>
          <a:p>
            <a:fld id="{E72B8170-242D-42EF-8B64-B507C79780AD}" type="slidenum">
              <a:rPr lang="en-US" smtClean="0"/>
              <a:pPr/>
              <a:t>7</a:t>
            </a:fld>
            <a:endParaRPr lang="en-US" dirty="0"/>
          </a:p>
        </p:txBody>
      </p:sp>
    </p:spTree>
    <p:extLst>
      <p:ext uri="{BB962C8B-B14F-4D97-AF65-F5344CB8AC3E}">
        <p14:creationId xmlns:p14="http://schemas.microsoft.com/office/powerpoint/2010/main" val="111757698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704217-B52A-488C-A145-104B08F6E161}"/>
              </a:ext>
            </a:extLst>
          </p:cNvPr>
          <p:cNvSpPr>
            <a:spLocks noGrp="1"/>
          </p:cNvSpPr>
          <p:nvPr>
            <p:ph type="sldNum" sz="quarter" idx="4294967295"/>
          </p:nvPr>
        </p:nvSpPr>
        <p:spPr>
          <a:xfrm>
            <a:off x="11612563" y="6084888"/>
            <a:ext cx="579437" cy="579437"/>
          </a:xfrm>
          <a:prstGeom prst="rect">
            <a:avLst/>
          </a:prstGeom>
        </p:spPr>
        <p:txBody>
          <a:bodyPr/>
          <a:lstStyle/>
          <a:p>
            <a:fld id="{E72B8170-242D-42EF-8B64-B507C79780AD}" type="slidenum">
              <a:rPr lang="en-US" smtClean="0"/>
              <a:pPr/>
              <a:t>8</a:t>
            </a:fld>
            <a:endParaRPr lang="en-US" dirty="0"/>
          </a:p>
        </p:txBody>
      </p:sp>
      <p:sp>
        <p:nvSpPr>
          <p:cNvPr id="8" name="Slide Number Placeholder 9">
            <a:extLst>
              <a:ext uri="{FF2B5EF4-FFF2-40B4-BE49-F238E27FC236}">
                <a16:creationId xmlns:a16="http://schemas.microsoft.com/office/drawing/2014/main" id="{A712813C-6410-4C04-9CA8-00DA93A13229}"/>
              </a:ext>
            </a:extLst>
          </p:cNvPr>
          <p:cNvSpPr txBox="1">
            <a:spLocks/>
          </p:cNvSpPr>
          <p:nvPr/>
        </p:nvSpPr>
        <p:spPr>
          <a:xfrm>
            <a:off x="11235810" y="6033191"/>
            <a:ext cx="579436" cy="579440"/>
          </a:xfrm>
          <a:prstGeom prst="rect">
            <a:avLst/>
          </a:prstGeom>
        </p:spPr>
        <p:txBody>
          <a:bodyPr vert="horz" lIns="91440" tIns="45720" rIns="91440" bIns="45720" rtlCol="0" anchor="ctr"/>
          <a:lstStyle>
            <a:defPPr>
              <a:defRPr lang="en-US"/>
            </a:defPPr>
            <a:lvl1pPr marL="0" algn="ctr" defTabSz="914400" rtl="0" eaLnBrk="1" latinLnBrk="0" hangingPunct="1">
              <a:defRPr sz="1500" b="0" i="0" kern="120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2B8170-242D-42EF-8B64-B507C79780AD}" type="slidenum">
              <a:rPr lang="en-US" smtClean="0"/>
              <a:pPr/>
              <a:t>8</a:t>
            </a:fld>
            <a:endParaRPr lang="en-US" dirty="0"/>
          </a:p>
        </p:txBody>
      </p:sp>
      <p:graphicFrame>
        <p:nvGraphicFramePr>
          <p:cNvPr id="5" name="Chart 4">
            <a:extLst>
              <a:ext uri="{FF2B5EF4-FFF2-40B4-BE49-F238E27FC236}">
                <a16:creationId xmlns:a16="http://schemas.microsoft.com/office/drawing/2014/main" id="{43784559-4253-4348-A30D-D6C0E7B23D10}"/>
              </a:ext>
            </a:extLst>
          </p:cNvPr>
          <p:cNvGraphicFramePr/>
          <p:nvPr>
            <p:extLst>
              <p:ext uri="{D42A27DB-BD31-4B8C-83A1-F6EECF244321}">
                <p14:modId xmlns:p14="http://schemas.microsoft.com/office/powerpoint/2010/main" val="1083277651"/>
              </p:ext>
            </p:extLst>
          </p:nvPr>
        </p:nvGraphicFramePr>
        <p:xfrm>
          <a:off x="4723764" y="1662472"/>
          <a:ext cx="7091482" cy="2633952"/>
        </p:xfrm>
        <a:graphic>
          <a:graphicData uri="http://schemas.openxmlformats.org/drawingml/2006/chart">
            <c:chart xmlns:c="http://schemas.openxmlformats.org/drawingml/2006/chart" xmlns:r="http://schemas.openxmlformats.org/officeDocument/2006/relationships" r:id="rId3"/>
          </a:graphicData>
        </a:graphic>
      </p:graphicFrame>
      <p:sp>
        <p:nvSpPr>
          <p:cNvPr id="21" name="Rectangle 20">
            <a:extLst>
              <a:ext uri="{FF2B5EF4-FFF2-40B4-BE49-F238E27FC236}">
                <a16:creationId xmlns:a16="http://schemas.microsoft.com/office/drawing/2014/main" id="{9E821405-FE29-4C1A-8A57-C2CB5F85ECF9}"/>
              </a:ext>
            </a:extLst>
          </p:cNvPr>
          <p:cNvSpPr/>
          <p:nvPr/>
        </p:nvSpPr>
        <p:spPr>
          <a:xfrm>
            <a:off x="788353" y="3860434"/>
            <a:ext cx="2971958" cy="1220847"/>
          </a:xfrm>
          <a:prstGeom prst="rect">
            <a:avLst/>
          </a:prstGeom>
        </p:spPr>
        <p:txBody>
          <a:bodyPr wrap="square">
            <a:spAutoFit/>
          </a:bodyPr>
          <a:lstStyle/>
          <a:p>
            <a:pPr>
              <a:lnSpc>
                <a:spcPts val="2200"/>
              </a:lnSpc>
            </a:pPr>
            <a:r>
              <a:rPr lang="en-US" sz="1300" b="1" dirty="0">
                <a:latin typeface="Exo" panose="02000503000000000000" pitchFamily="50" charset="0"/>
              </a:rPr>
              <a:t>Lorem Ipsum</a:t>
            </a:r>
            <a:r>
              <a:rPr lang="en-US" sz="1300" dirty="0">
                <a:latin typeface="Exo" panose="02000503000000000000" pitchFamily="50" charset="0"/>
              </a:rPr>
              <a:t> is simply dummy text of the printing and typesetting industry. Lorem Ipsum has been the industry's standard dummy text.</a:t>
            </a:r>
          </a:p>
        </p:txBody>
      </p:sp>
      <p:sp>
        <p:nvSpPr>
          <p:cNvPr id="22" name="TextBox 21">
            <a:extLst>
              <a:ext uri="{FF2B5EF4-FFF2-40B4-BE49-F238E27FC236}">
                <a16:creationId xmlns:a16="http://schemas.microsoft.com/office/drawing/2014/main" id="{FFE4DEE3-E56C-40F2-BD6E-8EF761B1CF81}"/>
              </a:ext>
            </a:extLst>
          </p:cNvPr>
          <p:cNvSpPr txBox="1"/>
          <p:nvPr/>
        </p:nvSpPr>
        <p:spPr>
          <a:xfrm>
            <a:off x="786289" y="2725004"/>
            <a:ext cx="2974022" cy="1126334"/>
          </a:xfrm>
          <a:prstGeom prst="rect">
            <a:avLst/>
          </a:prstGeom>
          <a:noFill/>
        </p:spPr>
        <p:txBody>
          <a:bodyPr wrap="square" rtlCol="0">
            <a:spAutoFit/>
          </a:bodyPr>
          <a:lstStyle/>
          <a:p>
            <a:pPr>
              <a:lnSpc>
                <a:spcPts val="4000"/>
              </a:lnSpc>
            </a:pPr>
            <a:r>
              <a:rPr lang="en-US" sz="2400" b="1" dirty="0">
                <a:latin typeface="Exo" panose="02000503000000000000" pitchFamily="50" charset="0"/>
                <a:ea typeface="Open Sans Extrabold" panose="020B0906030804020204" pitchFamily="34" charset="0"/>
                <a:cs typeface="Open Sans Extrabold" panose="020B0906030804020204" pitchFamily="34" charset="0"/>
              </a:rPr>
              <a:t>This our</a:t>
            </a:r>
          </a:p>
          <a:p>
            <a:pPr>
              <a:lnSpc>
                <a:spcPts val="4000"/>
              </a:lnSpc>
            </a:pPr>
            <a:r>
              <a:rPr lang="en-US" sz="3600" b="1" dirty="0" err="1">
                <a:latin typeface="Exo" panose="02000503000000000000" pitchFamily="50" charset="0"/>
                <a:ea typeface="Open Sans Extrabold" panose="020B0906030804020204" pitchFamily="34" charset="0"/>
                <a:cs typeface="Open Sans Extrabold" panose="020B0906030804020204" pitchFamily="34" charset="0"/>
              </a:rPr>
              <a:t>Infograpic</a:t>
            </a:r>
            <a:endParaRPr lang="en-US" sz="1400" b="1" dirty="0">
              <a:latin typeface="Exo" panose="02000503000000000000" pitchFamily="50" charset="0"/>
              <a:ea typeface="Open Sans Semibold" panose="020B0706030804020204" pitchFamily="34" charset="0"/>
              <a:cs typeface="Open Sans Semibold" panose="020B0706030804020204" pitchFamily="34" charset="0"/>
            </a:endParaRPr>
          </a:p>
        </p:txBody>
      </p:sp>
      <p:sp>
        <p:nvSpPr>
          <p:cNvPr id="9" name="TextBox 8">
            <a:extLst>
              <a:ext uri="{FF2B5EF4-FFF2-40B4-BE49-F238E27FC236}">
                <a16:creationId xmlns:a16="http://schemas.microsoft.com/office/drawing/2014/main" id="{F91FFACB-4FF7-43A4-87EE-3F6F75F6A6D1}"/>
              </a:ext>
            </a:extLst>
          </p:cNvPr>
          <p:cNvSpPr txBox="1"/>
          <p:nvPr/>
        </p:nvSpPr>
        <p:spPr>
          <a:xfrm>
            <a:off x="4635501" y="523255"/>
            <a:ext cx="2921000" cy="630942"/>
          </a:xfrm>
          <a:prstGeom prst="rect">
            <a:avLst/>
          </a:prstGeom>
          <a:noFill/>
        </p:spPr>
        <p:txBody>
          <a:bodyPr wrap="square" rtlCol="0">
            <a:spAutoFit/>
          </a:bodyPr>
          <a:lstStyle/>
          <a:p>
            <a:r>
              <a:rPr lang="en-US" sz="3500" dirty="0">
                <a:solidFill>
                  <a:schemeClr val="accent1"/>
                </a:solidFill>
                <a:latin typeface="Montserrat Medium" panose="00000600000000000000" pitchFamily="50" charset="0"/>
              </a:rPr>
              <a:t>Infographic</a:t>
            </a:r>
          </a:p>
        </p:txBody>
      </p:sp>
      <p:sp>
        <p:nvSpPr>
          <p:cNvPr id="10" name="Rectangle 9">
            <a:extLst>
              <a:ext uri="{FF2B5EF4-FFF2-40B4-BE49-F238E27FC236}">
                <a16:creationId xmlns:a16="http://schemas.microsoft.com/office/drawing/2014/main" id="{66B2F394-60BF-43E5-86CE-BD0B6DFD0650}"/>
              </a:ext>
            </a:extLst>
          </p:cNvPr>
          <p:cNvSpPr/>
          <p:nvPr/>
        </p:nvSpPr>
        <p:spPr>
          <a:xfrm>
            <a:off x="4752339" y="1183369"/>
            <a:ext cx="47329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7DC38B0-27CF-45D9-85E8-EEDF31E4DC3E}"/>
              </a:ext>
            </a:extLst>
          </p:cNvPr>
          <p:cNvSpPr txBox="1"/>
          <p:nvPr/>
        </p:nvSpPr>
        <p:spPr>
          <a:xfrm>
            <a:off x="4635501" y="4805261"/>
            <a:ext cx="6944361" cy="938719"/>
          </a:xfrm>
          <a:prstGeom prst="rect">
            <a:avLst/>
          </a:prstGeom>
          <a:noFill/>
        </p:spPr>
        <p:txBody>
          <a:bodyPr wrap="square" rtlCol="0">
            <a:spAutoFit/>
          </a:bodyPr>
          <a:lstStyle/>
          <a:p>
            <a:pPr>
              <a:lnSpc>
                <a:spcPts val="2200"/>
              </a:lnSpc>
            </a:pPr>
            <a:r>
              <a:rPr lang="en-US" sz="1100" dirty="0">
                <a:solidFill>
                  <a:schemeClr val="bg1">
                    <a:lumMod val="65000"/>
                  </a:schemeClr>
                </a:solidFill>
                <a:latin typeface="Exo" panose="02000503000000000000" pitchFamily="50" charset="0"/>
              </a:rPr>
              <a:t>"Lorem ipsum dolor sit </a:t>
            </a:r>
            <a:r>
              <a:rPr lang="en-US" sz="1100" dirty="0" err="1">
                <a:solidFill>
                  <a:schemeClr val="bg1">
                    <a:lumMod val="65000"/>
                  </a:schemeClr>
                </a:solidFill>
                <a:latin typeface="Exo" panose="02000503000000000000" pitchFamily="50" charset="0"/>
              </a:rPr>
              <a:t>amet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consectetur</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adipiscing</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elit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sed</a:t>
            </a:r>
            <a:r>
              <a:rPr lang="en-US" sz="1100" dirty="0">
                <a:solidFill>
                  <a:schemeClr val="bg1">
                    <a:lumMod val="65000"/>
                  </a:schemeClr>
                </a:solidFill>
                <a:latin typeface="Exo" panose="02000503000000000000" pitchFamily="50" charset="0"/>
              </a:rPr>
              <a:t> do </a:t>
            </a:r>
            <a:r>
              <a:rPr lang="en-US" sz="1100" dirty="0" err="1">
                <a:solidFill>
                  <a:schemeClr val="bg1">
                    <a:lumMod val="65000"/>
                  </a:schemeClr>
                </a:solidFill>
                <a:latin typeface="Exo" panose="02000503000000000000" pitchFamily="50" charset="0"/>
              </a:rPr>
              <a:t>eiusmod</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tempor</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incididunt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ut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labore</a:t>
            </a:r>
            <a:r>
              <a:rPr lang="en-US" sz="1100" dirty="0">
                <a:solidFill>
                  <a:schemeClr val="bg1">
                    <a:lumMod val="65000"/>
                  </a:schemeClr>
                </a:solidFill>
                <a:latin typeface="Exo" panose="02000503000000000000" pitchFamily="50" charset="0"/>
              </a:rPr>
              <a:t> et dolore magna </a:t>
            </a:r>
            <a:r>
              <a:rPr lang="en-US" sz="1100" dirty="0" err="1">
                <a:solidFill>
                  <a:schemeClr val="bg1">
                    <a:lumMod val="65000"/>
                  </a:schemeClr>
                </a:solidFill>
                <a:latin typeface="Exo" panose="02000503000000000000" pitchFamily="50" charset="0"/>
              </a:rPr>
              <a:t>aliqua</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Ut</a:t>
            </a:r>
            <a:r>
              <a:rPr lang="en-US" sz="1100" dirty="0">
                <a:solidFill>
                  <a:schemeClr val="bg1">
                    <a:lumMod val="65000"/>
                  </a:schemeClr>
                </a:solidFill>
                <a:latin typeface="Exo" panose="02000503000000000000" pitchFamily="50" charset="0"/>
              </a:rPr>
              <a:t> is </a:t>
            </a:r>
            <a:r>
              <a:rPr lang="en-US" sz="1100" dirty="0" err="1">
                <a:solidFill>
                  <a:schemeClr val="bg1">
                    <a:lumMod val="65000"/>
                  </a:schemeClr>
                </a:solidFill>
                <a:latin typeface="Exo" panose="02000503000000000000" pitchFamily="50" charset="0"/>
              </a:rPr>
              <a:t>enim</a:t>
            </a:r>
            <a:r>
              <a:rPr lang="en-US" sz="1100" dirty="0">
                <a:solidFill>
                  <a:schemeClr val="bg1">
                    <a:lumMod val="65000"/>
                  </a:schemeClr>
                </a:solidFill>
                <a:latin typeface="Exo" panose="02000503000000000000" pitchFamily="50" charset="0"/>
              </a:rPr>
              <a:t> ad minim </a:t>
            </a:r>
            <a:r>
              <a:rPr lang="en-US" sz="1100" dirty="0" err="1">
                <a:solidFill>
                  <a:schemeClr val="bg1">
                    <a:lumMod val="65000"/>
                  </a:schemeClr>
                </a:solidFill>
                <a:latin typeface="Exo" panose="02000503000000000000" pitchFamily="50" charset="0"/>
              </a:rPr>
              <a:t>veniam</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quis</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nostrud</a:t>
            </a:r>
            <a:r>
              <a:rPr lang="en-US" sz="1100" dirty="0">
                <a:solidFill>
                  <a:schemeClr val="bg1">
                    <a:lumMod val="65000"/>
                  </a:schemeClr>
                </a:solidFill>
                <a:latin typeface="Exo" panose="02000503000000000000" pitchFamily="50" charset="0"/>
              </a:rPr>
              <a:t> exercitation </a:t>
            </a:r>
            <a:r>
              <a:rPr lang="en-US" sz="1100" dirty="0" err="1">
                <a:solidFill>
                  <a:schemeClr val="bg1">
                    <a:lumMod val="65000"/>
                  </a:schemeClr>
                </a:solidFill>
                <a:latin typeface="Exo" panose="02000503000000000000" pitchFamily="50" charset="0"/>
              </a:rPr>
              <a:t>ullamco</a:t>
            </a:r>
            <a:r>
              <a:rPr lang="en-US" sz="1100" dirty="0">
                <a:solidFill>
                  <a:schemeClr val="bg1">
                    <a:lumMod val="65000"/>
                  </a:schemeClr>
                </a:solidFill>
                <a:latin typeface="Exo" panose="02000503000000000000" pitchFamily="50" charset="0"/>
              </a:rPr>
              <a:t> be this  </a:t>
            </a:r>
            <a:r>
              <a:rPr lang="en-US" sz="1100" dirty="0" err="1">
                <a:solidFill>
                  <a:schemeClr val="bg1">
                    <a:lumMod val="65000"/>
                  </a:schemeClr>
                </a:solidFill>
                <a:latin typeface="Exo" panose="02000503000000000000" pitchFamily="50" charset="0"/>
              </a:rPr>
              <a:t>laboris</a:t>
            </a:r>
            <a:r>
              <a:rPr lang="en-US" sz="1100" dirty="0">
                <a:solidFill>
                  <a:schemeClr val="bg1">
                    <a:lumMod val="65000"/>
                  </a:schemeClr>
                </a:solidFill>
                <a:latin typeface="Exo" panose="02000503000000000000" pitchFamily="50" charset="0"/>
              </a:rPr>
              <a:t> nisi </a:t>
            </a:r>
            <a:r>
              <a:rPr lang="en-US" sz="1100" dirty="0" err="1">
                <a:solidFill>
                  <a:schemeClr val="bg1">
                    <a:lumMod val="65000"/>
                  </a:schemeClr>
                </a:solidFill>
                <a:latin typeface="Exo" panose="02000503000000000000" pitchFamily="50" charset="0"/>
              </a:rPr>
              <a:t>ut</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aliquip</a:t>
            </a:r>
            <a:r>
              <a:rPr lang="en-US" sz="1100" dirty="0">
                <a:solidFill>
                  <a:schemeClr val="bg1">
                    <a:lumMod val="65000"/>
                  </a:schemeClr>
                </a:solidFill>
                <a:latin typeface="Exo" panose="02000503000000000000" pitchFamily="50" charset="0"/>
              </a:rPr>
              <a:t> ex </a:t>
            </a:r>
            <a:r>
              <a:rPr lang="en-US" sz="1100" dirty="0" err="1">
                <a:solidFill>
                  <a:schemeClr val="bg1">
                    <a:lumMod val="65000"/>
                  </a:schemeClr>
                </a:solidFill>
                <a:latin typeface="Exo" panose="02000503000000000000" pitchFamily="50" charset="0"/>
              </a:rPr>
              <a:t>ea</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commodo</a:t>
            </a:r>
            <a:r>
              <a:rPr lang="en-US" sz="1100" dirty="0">
                <a:solidFill>
                  <a:schemeClr val="bg1">
                    <a:lumMod val="65000"/>
                  </a:schemeClr>
                </a:solidFill>
                <a:latin typeface="Exo" panose="02000503000000000000" pitchFamily="50" charset="0"/>
              </a:rPr>
              <a:t> </a:t>
            </a:r>
            <a:r>
              <a:rPr lang="en-US" sz="1100" dirty="0" err="1">
                <a:solidFill>
                  <a:schemeClr val="bg1">
                    <a:lumMod val="65000"/>
                  </a:schemeClr>
                </a:solidFill>
                <a:latin typeface="Exo" panose="02000503000000000000" pitchFamily="50" charset="0"/>
              </a:rPr>
              <a:t>consequat</a:t>
            </a:r>
            <a:r>
              <a:rPr lang="en-US" sz="1100" dirty="0">
                <a:solidFill>
                  <a:schemeClr val="bg1">
                    <a:lumMod val="65000"/>
                  </a:schemeClr>
                </a:solidFill>
                <a:latin typeface="Exo" panose="02000503000000000000" pitchFamily="50" charset="0"/>
              </a:rPr>
              <a:t>. Duis.</a:t>
            </a:r>
          </a:p>
        </p:txBody>
      </p:sp>
      <p:sp>
        <p:nvSpPr>
          <p:cNvPr id="16" name="Slide Number Placeholder 1">
            <a:extLst>
              <a:ext uri="{FF2B5EF4-FFF2-40B4-BE49-F238E27FC236}">
                <a16:creationId xmlns:a16="http://schemas.microsoft.com/office/drawing/2014/main" id="{58CC640D-735D-4A86-BDCF-62D14577B866}"/>
              </a:ext>
            </a:extLst>
          </p:cNvPr>
          <p:cNvSpPr txBox="1">
            <a:spLocks/>
          </p:cNvSpPr>
          <p:nvPr/>
        </p:nvSpPr>
        <p:spPr>
          <a:xfrm>
            <a:off x="11351924" y="370805"/>
            <a:ext cx="492792" cy="410245"/>
          </a:xfrm>
          <a:prstGeom prst="rect">
            <a:avLst/>
          </a:prstGeom>
        </p:spPr>
        <p:txBody>
          <a:bodyPr vert="horz" lIns="91440" tIns="45720" rIns="91440" bIns="45720" rtlCol="0" anchor="ctr"/>
          <a:lstStyle>
            <a:defPPr>
              <a:defRPr lang="en-US"/>
            </a:defPPr>
            <a:lvl1pPr marL="0" algn="ctr" defTabSz="457200" rtl="0" eaLnBrk="1" latinLnBrk="0" hangingPunct="1">
              <a:defRPr sz="1500" b="0" i="0" kern="120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72B8170-242D-42EF-8B64-B507C79780AD}" type="slidenum">
              <a:rPr lang="en-US" smtClean="0"/>
              <a:pPr/>
              <a:t>8</a:t>
            </a:fld>
            <a:endParaRPr lang="en-US" dirty="0"/>
          </a:p>
        </p:txBody>
      </p:sp>
      <p:pic>
        <p:nvPicPr>
          <p:cNvPr id="7" name="Picture Placeholder 6">
            <a:extLst>
              <a:ext uri="{FF2B5EF4-FFF2-40B4-BE49-F238E27FC236}">
                <a16:creationId xmlns:a16="http://schemas.microsoft.com/office/drawing/2014/main" id="{FC3C9603-9CFE-485A-AF81-8B9FDC96477D}"/>
              </a:ext>
            </a:extLst>
          </p:cNvPr>
          <p:cNvPicPr>
            <a:picLocks noGrp="1" noChangeAspect="1"/>
          </p:cNvPicPr>
          <p:nvPr>
            <p:ph type="pic" sz="quarter" idx="16"/>
          </p:nvPr>
        </p:nvPicPr>
        <p:blipFill>
          <a:blip r:embed="rId4"/>
          <a:srcRect t="24752" b="24752"/>
          <a:stretch>
            <a:fillRect/>
          </a:stretch>
        </p:blipFill>
        <p:spPr/>
      </p:pic>
      <p:pic>
        <p:nvPicPr>
          <p:cNvPr id="14" name="Picture Placeholder 13">
            <a:extLst>
              <a:ext uri="{FF2B5EF4-FFF2-40B4-BE49-F238E27FC236}">
                <a16:creationId xmlns:a16="http://schemas.microsoft.com/office/drawing/2014/main" id="{4B727633-CE57-4649-83AF-2B85AA96BCE9}"/>
              </a:ext>
            </a:extLst>
          </p:cNvPr>
          <p:cNvPicPr>
            <a:picLocks noGrp="1" noChangeAspect="1"/>
          </p:cNvPicPr>
          <p:nvPr>
            <p:ph type="pic" sz="quarter" idx="15"/>
          </p:nvPr>
        </p:nvPicPr>
        <p:blipFill>
          <a:blip r:embed="rId4"/>
          <a:srcRect l="10755" r="10755"/>
          <a:stretch>
            <a:fillRect/>
          </a:stretch>
        </p:blipFill>
        <p:spPr>
          <a:xfrm>
            <a:off x="671514" y="1662472"/>
            <a:ext cx="3203575" cy="4081509"/>
          </a:xfrm>
        </p:spPr>
      </p:pic>
      <p:sp>
        <p:nvSpPr>
          <p:cNvPr id="26" name="Rectangle 25">
            <a:extLst>
              <a:ext uri="{FF2B5EF4-FFF2-40B4-BE49-F238E27FC236}">
                <a16:creationId xmlns:a16="http://schemas.microsoft.com/office/drawing/2014/main" id="{F54F44DD-25D0-40C6-A77B-BD66335858EE}"/>
              </a:ext>
            </a:extLst>
          </p:cNvPr>
          <p:cNvSpPr/>
          <p:nvPr/>
        </p:nvSpPr>
        <p:spPr>
          <a:xfrm>
            <a:off x="671514" y="1662472"/>
            <a:ext cx="3203575" cy="4081509"/>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Tree>
    <p:extLst>
      <p:ext uri="{BB962C8B-B14F-4D97-AF65-F5344CB8AC3E}">
        <p14:creationId xmlns:p14="http://schemas.microsoft.com/office/powerpoint/2010/main" val="145003254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8ED2532-F012-4F6A-83D5-3B749AE122E3}"/>
              </a:ext>
            </a:extLst>
          </p:cNvPr>
          <p:cNvGrpSpPr/>
          <p:nvPr/>
        </p:nvGrpSpPr>
        <p:grpSpPr>
          <a:xfrm>
            <a:off x="1151194" y="1094740"/>
            <a:ext cx="9889613" cy="4669146"/>
            <a:chOff x="1185864" y="1730375"/>
            <a:chExt cx="9889613" cy="4669146"/>
          </a:xfrm>
        </p:grpSpPr>
        <p:sp>
          <p:nvSpPr>
            <p:cNvPr id="10" name="TextBox 9">
              <a:extLst>
                <a:ext uri="{FF2B5EF4-FFF2-40B4-BE49-F238E27FC236}">
                  <a16:creationId xmlns:a16="http://schemas.microsoft.com/office/drawing/2014/main" id="{1704E2D4-D8AC-4C7A-A1DB-23EB00E22218}"/>
                </a:ext>
              </a:extLst>
            </p:cNvPr>
            <p:cNvSpPr txBox="1"/>
            <p:nvPr/>
          </p:nvSpPr>
          <p:spPr>
            <a:xfrm>
              <a:off x="1185864" y="1968737"/>
              <a:ext cx="3633786" cy="861774"/>
            </a:xfrm>
            <a:prstGeom prst="rect">
              <a:avLst/>
            </a:prstGeom>
            <a:noFill/>
          </p:spPr>
          <p:txBody>
            <a:bodyPr wrap="square" rtlCol="0">
              <a:spAutoFit/>
            </a:bodyPr>
            <a:lstStyle/>
            <a:p>
              <a:pPr>
                <a:lnSpc>
                  <a:spcPts val="3000"/>
                </a:lnSpc>
              </a:pPr>
              <a:r>
                <a:rPr lang="en-US" sz="3300" b="1" spc="300" dirty="0">
                  <a:latin typeface="Open Sans Extrabold" panose="020B0906030804020204" pitchFamily="34" charset="0"/>
                  <a:ea typeface="Open Sans Extrabold" panose="020B0906030804020204" pitchFamily="34" charset="0"/>
                  <a:cs typeface="Open Sans Extrabold" panose="020B0906030804020204" pitchFamily="34" charset="0"/>
                </a:rPr>
                <a:t>HEADLINE</a:t>
              </a:r>
            </a:p>
            <a:p>
              <a:pPr>
                <a:lnSpc>
                  <a:spcPts val="3000"/>
                </a:lnSpc>
              </a:pPr>
              <a:r>
                <a:rPr lang="en-US" sz="3300" spc="300" dirty="0">
                  <a:solidFill>
                    <a:schemeClr val="accent1"/>
                  </a:solidFill>
                  <a:latin typeface="Open Sans Extrabold" panose="020B0906030804020204" pitchFamily="34" charset="0"/>
                  <a:ea typeface="Open Sans Extrabold" panose="020B0906030804020204" pitchFamily="34" charset="0"/>
                  <a:cs typeface="Open Sans Extrabold" panose="020B0906030804020204" pitchFamily="34" charset="0"/>
                </a:rPr>
                <a:t>INFOGRAPHIC</a:t>
              </a:r>
            </a:p>
          </p:txBody>
        </p:sp>
        <p:sp>
          <p:nvSpPr>
            <p:cNvPr id="11" name="Freeform 23">
              <a:extLst>
                <a:ext uri="{FF2B5EF4-FFF2-40B4-BE49-F238E27FC236}">
                  <a16:creationId xmlns:a16="http://schemas.microsoft.com/office/drawing/2014/main" id="{29F7AB73-1F3D-4A90-BD02-3A6A393AB48A}"/>
                </a:ext>
              </a:extLst>
            </p:cNvPr>
            <p:cNvSpPr>
              <a:spLocks/>
            </p:cNvSpPr>
            <p:nvPr/>
          </p:nvSpPr>
          <p:spPr bwMode="auto">
            <a:xfrm>
              <a:off x="1239496" y="4451516"/>
              <a:ext cx="2418104" cy="819891"/>
            </a:xfrm>
            <a:custGeom>
              <a:avLst/>
              <a:gdLst>
                <a:gd name="T0" fmla="*/ 239 w 239"/>
                <a:gd name="T1" fmla="*/ 79 h 89"/>
                <a:gd name="T2" fmla="*/ 228 w 239"/>
                <a:gd name="T3" fmla="*/ 89 h 89"/>
                <a:gd name="T4" fmla="*/ 11 w 239"/>
                <a:gd name="T5" fmla="*/ 89 h 89"/>
                <a:gd name="T6" fmla="*/ 0 w 239"/>
                <a:gd name="T7" fmla="*/ 79 h 89"/>
                <a:gd name="T8" fmla="*/ 0 w 239"/>
                <a:gd name="T9" fmla="*/ 11 h 89"/>
                <a:gd name="T10" fmla="*/ 11 w 239"/>
                <a:gd name="T11" fmla="*/ 0 h 89"/>
                <a:gd name="T12" fmla="*/ 228 w 239"/>
                <a:gd name="T13" fmla="*/ 0 h 89"/>
                <a:gd name="T14" fmla="*/ 239 w 239"/>
                <a:gd name="T15" fmla="*/ 11 h 89"/>
                <a:gd name="T16" fmla="*/ 239 w 239"/>
                <a:gd name="T17" fmla="*/ 7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9" h="89">
                  <a:moveTo>
                    <a:pt x="239" y="79"/>
                  </a:moveTo>
                  <a:cubicBezTo>
                    <a:pt x="239" y="84"/>
                    <a:pt x="234" y="89"/>
                    <a:pt x="228" y="89"/>
                  </a:cubicBezTo>
                  <a:cubicBezTo>
                    <a:pt x="11" y="89"/>
                    <a:pt x="11" y="89"/>
                    <a:pt x="11" y="89"/>
                  </a:cubicBezTo>
                  <a:cubicBezTo>
                    <a:pt x="5" y="89"/>
                    <a:pt x="0" y="84"/>
                    <a:pt x="0" y="79"/>
                  </a:cubicBezTo>
                  <a:cubicBezTo>
                    <a:pt x="0" y="11"/>
                    <a:pt x="0" y="11"/>
                    <a:pt x="0" y="11"/>
                  </a:cubicBezTo>
                  <a:cubicBezTo>
                    <a:pt x="0" y="5"/>
                    <a:pt x="5" y="0"/>
                    <a:pt x="11" y="0"/>
                  </a:cubicBezTo>
                  <a:cubicBezTo>
                    <a:pt x="228" y="0"/>
                    <a:pt x="228" y="0"/>
                    <a:pt x="228" y="0"/>
                  </a:cubicBezTo>
                  <a:cubicBezTo>
                    <a:pt x="234" y="0"/>
                    <a:pt x="239" y="5"/>
                    <a:pt x="239" y="11"/>
                  </a:cubicBezTo>
                  <a:lnTo>
                    <a:pt x="239" y="7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TextBox 11">
              <a:extLst>
                <a:ext uri="{FF2B5EF4-FFF2-40B4-BE49-F238E27FC236}">
                  <a16:creationId xmlns:a16="http://schemas.microsoft.com/office/drawing/2014/main" id="{611B19EC-D091-43BB-A5F6-1546A3ADC739}"/>
                </a:ext>
              </a:extLst>
            </p:cNvPr>
            <p:cNvSpPr txBox="1"/>
            <p:nvPr/>
          </p:nvSpPr>
          <p:spPr>
            <a:xfrm>
              <a:off x="1185864" y="2973521"/>
              <a:ext cx="3290886" cy="1118255"/>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a:t>
              </a:r>
            </a:p>
          </p:txBody>
        </p:sp>
        <p:sp>
          <p:nvSpPr>
            <p:cNvPr id="13" name="TextBox 12">
              <a:extLst>
                <a:ext uri="{FF2B5EF4-FFF2-40B4-BE49-F238E27FC236}">
                  <a16:creationId xmlns:a16="http://schemas.microsoft.com/office/drawing/2014/main" id="{B0D1AC2B-40B5-4C36-99C2-D82CF18384C8}"/>
                </a:ext>
              </a:extLst>
            </p:cNvPr>
            <p:cNvSpPr txBox="1"/>
            <p:nvPr/>
          </p:nvSpPr>
          <p:spPr>
            <a:xfrm>
              <a:off x="1710134" y="4584462"/>
              <a:ext cx="1476829" cy="553998"/>
            </a:xfrm>
            <a:prstGeom prst="rect">
              <a:avLst/>
            </a:prstGeom>
            <a:noFill/>
          </p:spPr>
          <p:txBody>
            <a:bodyPr wrap="square" rtlCol="0">
              <a:spAutoFit/>
            </a:bodyPr>
            <a:lstStyle/>
            <a:p>
              <a:r>
                <a:rPr lang="en-US" sz="3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16,003</a:t>
              </a:r>
            </a:p>
          </p:txBody>
        </p:sp>
        <p:sp>
          <p:nvSpPr>
            <p:cNvPr id="14" name="TextBox 13">
              <a:extLst>
                <a:ext uri="{FF2B5EF4-FFF2-40B4-BE49-F238E27FC236}">
                  <a16:creationId xmlns:a16="http://schemas.microsoft.com/office/drawing/2014/main" id="{17DFEB0C-8712-4D58-AAC2-5EA1B305F907}"/>
                </a:ext>
              </a:extLst>
            </p:cNvPr>
            <p:cNvSpPr txBox="1"/>
            <p:nvPr/>
          </p:nvSpPr>
          <p:spPr>
            <a:xfrm>
              <a:off x="1185864" y="5507438"/>
              <a:ext cx="2631393"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a:t>
              </a:r>
            </a:p>
          </p:txBody>
        </p:sp>
        <p:sp>
          <p:nvSpPr>
            <p:cNvPr id="15" name="Freeform 5">
              <a:extLst>
                <a:ext uri="{FF2B5EF4-FFF2-40B4-BE49-F238E27FC236}">
                  <a16:creationId xmlns:a16="http://schemas.microsoft.com/office/drawing/2014/main" id="{75850784-6FC4-4808-B152-AC4B08D850E8}"/>
                </a:ext>
              </a:extLst>
            </p:cNvPr>
            <p:cNvSpPr>
              <a:spLocks noEditPoints="1"/>
            </p:cNvSpPr>
            <p:nvPr/>
          </p:nvSpPr>
          <p:spPr bwMode="auto">
            <a:xfrm>
              <a:off x="7673975" y="1730375"/>
              <a:ext cx="539750" cy="476250"/>
            </a:xfrm>
            <a:custGeom>
              <a:avLst/>
              <a:gdLst>
                <a:gd name="T0" fmla="*/ 91 w 111"/>
                <a:gd name="T1" fmla="*/ 58 h 98"/>
                <a:gd name="T2" fmla="*/ 100 w 111"/>
                <a:gd name="T3" fmla="*/ 59 h 98"/>
                <a:gd name="T4" fmla="*/ 105 w 111"/>
                <a:gd name="T5" fmla="*/ 41 h 98"/>
                <a:gd name="T6" fmla="*/ 53 w 111"/>
                <a:gd name="T7" fmla="*/ 0 h 98"/>
                <a:gd name="T8" fmla="*/ 0 w 111"/>
                <a:gd name="T9" fmla="*/ 41 h 98"/>
                <a:gd name="T10" fmla="*/ 28 w 111"/>
                <a:gd name="T11" fmla="*/ 77 h 98"/>
                <a:gd name="T12" fmla="*/ 21 w 111"/>
                <a:gd name="T13" fmla="*/ 95 h 98"/>
                <a:gd name="T14" fmla="*/ 55 w 111"/>
                <a:gd name="T15" fmla="*/ 82 h 98"/>
                <a:gd name="T16" fmla="*/ 66 w 111"/>
                <a:gd name="T17" fmla="*/ 81 h 98"/>
                <a:gd name="T18" fmla="*/ 65 w 111"/>
                <a:gd name="T19" fmla="*/ 76 h 98"/>
                <a:gd name="T20" fmla="*/ 91 w 111"/>
                <a:gd name="T21" fmla="*/ 58 h 98"/>
                <a:gd name="T22" fmla="*/ 31 w 111"/>
                <a:gd name="T23" fmla="*/ 24 h 98"/>
                <a:gd name="T24" fmla="*/ 33 w 111"/>
                <a:gd name="T25" fmla="*/ 21 h 98"/>
                <a:gd name="T26" fmla="*/ 71 w 111"/>
                <a:gd name="T27" fmla="*/ 21 h 98"/>
                <a:gd name="T28" fmla="*/ 74 w 111"/>
                <a:gd name="T29" fmla="*/ 24 h 98"/>
                <a:gd name="T30" fmla="*/ 74 w 111"/>
                <a:gd name="T31" fmla="*/ 28 h 98"/>
                <a:gd name="T32" fmla="*/ 71 w 111"/>
                <a:gd name="T33" fmla="*/ 30 h 98"/>
                <a:gd name="T34" fmla="*/ 33 w 111"/>
                <a:gd name="T35" fmla="*/ 30 h 98"/>
                <a:gd name="T36" fmla="*/ 31 w 111"/>
                <a:gd name="T37" fmla="*/ 28 h 98"/>
                <a:gd name="T38" fmla="*/ 31 w 111"/>
                <a:gd name="T39" fmla="*/ 24 h 98"/>
                <a:gd name="T40" fmla="*/ 29 w 111"/>
                <a:gd name="T41" fmla="*/ 44 h 98"/>
                <a:gd name="T42" fmla="*/ 26 w 111"/>
                <a:gd name="T43" fmla="*/ 42 h 98"/>
                <a:gd name="T44" fmla="*/ 26 w 111"/>
                <a:gd name="T45" fmla="*/ 38 h 98"/>
                <a:gd name="T46" fmla="*/ 29 w 111"/>
                <a:gd name="T47" fmla="*/ 35 h 98"/>
                <a:gd name="T48" fmla="*/ 76 w 111"/>
                <a:gd name="T49" fmla="*/ 35 h 98"/>
                <a:gd name="T50" fmla="*/ 78 w 111"/>
                <a:gd name="T51" fmla="*/ 38 h 98"/>
                <a:gd name="T52" fmla="*/ 78 w 111"/>
                <a:gd name="T53" fmla="*/ 42 h 98"/>
                <a:gd name="T54" fmla="*/ 76 w 111"/>
                <a:gd name="T55" fmla="*/ 44 h 98"/>
                <a:gd name="T56" fmla="*/ 29 w 111"/>
                <a:gd name="T57" fmla="*/ 44 h 98"/>
                <a:gd name="T58" fmla="*/ 69 w 111"/>
                <a:gd name="T59" fmla="*/ 56 h 98"/>
                <a:gd name="T60" fmla="*/ 67 w 111"/>
                <a:gd name="T61" fmla="*/ 58 h 98"/>
                <a:gd name="T62" fmla="*/ 38 w 111"/>
                <a:gd name="T63" fmla="*/ 58 h 98"/>
                <a:gd name="T64" fmla="*/ 35 w 111"/>
                <a:gd name="T65" fmla="*/ 56 h 98"/>
                <a:gd name="T66" fmla="*/ 35 w 111"/>
                <a:gd name="T67" fmla="*/ 52 h 98"/>
                <a:gd name="T68" fmla="*/ 38 w 111"/>
                <a:gd name="T69" fmla="*/ 49 h 98"/>
                <a:gd name="T70" fmla="*/ 67 w 111"/>
                <a:gd name="T71" fmla="*/ 49 h 98"/>
                <a:gd name="T72" fmla="*/ 69 w 111"/>
                <a:gd name="T73" fmla="*/ 52 h 98"/>
                <a:gd name="T74" fmla="*/ 69 w 111"/>
                <a:gd name="T75" fmla="*/ 56 h 98"/>
                <a:gd name="T76" fmla="*/ 91 w 111"/>
                <a:gd name="T77" fmla="*/ 63 h 98"/>
                <a:gd name="T78" fmla="*/ 71 w 111"/>
                <a:gd name="T79" fmla="*/ 76 h 98"/>
                <a:gd name="T80" fmla="*/ 91 w 111"/>
                <a:gd name="T81" fmla="*/ 90 h 98"/>
                <a:gd name="T82" fmla="*/ 111 w 111"/>
                <a:gd name="T83" fmla="*/ 76 h 98"/>
                <a:gd name="T84" fmla="*/ 91 w 111"/>
                <a:gd name="T85" fmla="*/ 63 h 98"/>
                <a:gd name="T86" fmla="*/ 81 w 111"/>
                <a:gd name="T87" fmla="*/ 79 h 98"/>
                <a:gd name="T88" fmla="*/ 78 w 111"/>
                <a:gd name="T89" fmla="*/ 76 h 98"/>
                <a:gd name="T90" fmla="*/ 81 w 111"/>
                <a:gd name="T91" fmla="*/ 73 h 98"/>
                <a:gd name="T92" fmla="*/ 84 w 111"/>
                <a:gd name="T93" fmla="*/ 76 h 98"/>
                <a:gd name="T94" fmla="*/ 81 w 111"/>
                <a:gd name="T95" fmla="*/ 79 h 98"/>
                <a:gd name="T96" fmla="*/ 91 w 111"/>
                <a:gd name="T97" fmla="*/ 79 h 98"/>
                <a:gd name="T98" fmla="*/ 88 w 111"/>
                <a:gd name="T99" fmla="*/ 76 h 98"/>
                <a:gd name="T100" fmla="*/ 91 w 111"/>
                <a:gd name="T101" fmla="*/ 73 h 98"/>
                <a:gd name="T102" fmla="*/ 94 w 111"/>
                <a:gd name="T103" fmla="*/ 76 h 98"/>
                <a:gd name="T104" fmla="*/ 91 w 111"/>
                <a:gd name="T105" fmla="*/ 79 h 98"/>
                <a:gd name="T106" fmla="*/ 101 w 111"/>
                <a:gd name="T107" fmla="*/ 79 h 98"/>
                <a:gd name="T108" fmla="*/ 98 w 111"/>
                <a:gd name="T109" fmla="*/ 76 h 98"/>
                <a:gd name="T110" fmla="*/ 101 w 111"/>
                <a:gd name="T111" fmla="*/ 73 h 98"/>
                <a:gd name="T112" fmla="*/ 104 w 111"/>
                <a:gd name="T113" fmla="*/ 76 h 98"/>
                <a:gd name="T114" fmla="*/ 101 w 111"/>
                <a:gd name="T115" fmla="*/ 7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98">
                  <a:moveTo>
                    <a:pt x="91" y="58"/>
                  </a:moveTo>
                  <a:cubicBezTo>
                    <a:pt x="95" y="58"/>
                    <a:pt x="98" y="58"/>
                    <a:pt x="100" y="59"/>
                  </a:cubicBezTo>
                  <a:cubicBezTo>
                    <a:pt x="104" y="53"/>
                    <a:pt x="105" y="47"/>
                    <a:pt x="105" y="41"/>
                  </a:cubicBezTo>
                  <a:cubicBezTo>
                    <a:pt x="105" y="19"/>
                    <a:pt x="82" y="0"/>
                    <a:pt x="53" y="0"/>
                  </a:cubicBezTo>
                  <a:cubicBezTo>
                    <a:pt x="24" y="0"/>
                    <a:pt x="0" y="19"/>
                    <a:pt x="0" y="41"/>
                  </a:cubicBezTo>
                  <a:cubicBezTo>
                    <a:pt x="0" y="56"/>
                    <a:pt x="10" y="70"/>
                    <a:pt x="28" y="77"/>
                  </a:cubicBezTo>
                  <a:cubicBezTo>
                    <a:pt x="33" y="82"/>
                    <a:pt x="29" y="91"/>
                    <a:pt x="21" y="95"/>
                  </a:cubicBezTo>
                  <a:cubicBezTo>
                    <a:pt x="20" y="96"/>
                    <a:pt x="44" y="98"/>
                    <a:pt x="55" y="82"/>
                  </a:cubicBezTo>
                  <a:cubicBezTo>
                    <a:pt x="59" y="82"/>
                    <a:pt x="62" y="81"/>
                    <a:pt x="66" y="81"/>
                  </a:cubicBezTo>
                  <a:cubicBezTo>
                    <a:pt x="65" y="79"/>
                    <a:pt x="65" y="78"/>
                    <a:pt x="65" y="76"/>
                  </a:cubicBezTo>
                  <a:cubicBezTo>
                    <a:pt x="65" y="66"/>
                    <a:pt x="77" y="58"/>
                    <a:pt x="91" y="58"/>
                  </a:cubicBezTo>
                  <a:close/>
                  <a:moveTo>
                    <a:pt x="31" y="24"/>
                  </a:moveTo>
                  <a:cubicBezTo>
                    <a:pt x="31" y="22"/>
                    <a:pt x="32" y="21"/>
                    <a:pt x="33" y="21"/>
                  </a:cubicBezTo>
                  <a:cubicBezTo>
                    <a:pt x="71" y="21"/>
                    <a:pt x="71" y="21"/>
                    <a:pt x="71" y="21"/>
                  </a:cubicBezTo>
                  <a:cubicBezTo>
                    <a:pt x="73" y="21"/>
                    <a:pt x="74" y="22"/>
                    <a:pt x="74" y="24"/>
                  </a:cubicBezTo>
                  <a:cubicBezTo>
                    <a:pt x="74" y="28"/>
                    <a:pt x="74" y="28"/>
                    <a:pt x="74" y="28"/>
                  </a:cubicBezTo>
                  <a:cubicBezTo>
                    <a:pt x="74" y="29"/>
                    <a:pt x="73" y="30"/>
                    <a:pt x="71" y="30"/>
                  </a:cubicBezTo>
                  <a:cubicBezTo>
                    <a:pt x="33" y="30"/>
                    <a:pt x="33" y="30"/>
                    <a:pt x="33" y="30"/>
                  </a:cubicBezTo>
                  <a:cubicBezTo>
                    <a:pt x="32" y="30"/>
                    <a:pt x="31" y="29"/>
                    <a:pt x="31" y="28"/>
                  </a:cubicBezTo>
                  <a:lnTo>
                    <a:pt x="31" y="24"/>
                  </a:lnTo>
                  <a:close/>
                  <a:moveTo>
                    <a:pt x="29" y="44"/>
                  </a:moveTo>
                  <a:cubicBezTo>
                    <a:pt x="27" y="44"/>
                    <a:pt x="26" y="43"/>
                    <a:pt x="26" y="42"/>
                  </a:cubicBezTo>
                  <a:cubicBezTo>
                    <a:pt x="26" y="38"/>
                    <a:pt x="26" y="38"/>
                    <a:pt x="26" y="38"/>
                  </a:cubicBezTo>
                  <a:cubicBezTo>
                    <a:pt x="26" y="36"/>
                    <a:pt x="27" y="35"/>
                    <a:pt x="29" y="35"/>
                  </a:cubicBezTo>
                  <a:cubicBezTo>
                    <a:pt x="76" y="35"/>
                    <a:pt x="76" y="35"/>
                    <a:pt x="76" y="35"/>
                  </a:cubicBezTo>
                  <a:cubicBezTo>
                    <a:pt x="77" y="35"/>
                    <a:pt x="78" y="36"/>
                    <a:pt x="78" y="38"/>
                  </a:cubicBezTo>
                  <a:cubicBezTo>
                    <a:pt x="78" y="42"/>
                    <a:pt x="78" y="42"/>
                    <a:pt x="78" y="42"/>
                  </a:cubicBezTo>
                  <a:cubicBezTo>
                    <a:pt x="78" y="43"/>
                    <a:pt x="77" y="44"/>
                    <a:pt x="76" y="44"/>
                  </a:cubicBezTo>
                  <a:lnTo>
                    <a:pt x="29" y="44"/>
                  </a:lnTo>
                  <a:close/>
                  <a:moveTo>
                    <a:pt x="69" y="56"/>
                  </a:moveTo>
                  <a:cubicBezTo>
                    <a:pt x="69" y="57"/>
                    <a:pt x="68" y="58"/>
                    <a:pt x="67" y="58"/>
                  </a:cubicBezTo>
                  <a:cubicBezTo>
                    <a:pt x="38" y="58"/>
                    <a:pt x="38" y="58"/>
                    <a:pt x="38" y="58"/>
                  </a:cubicBezTo>
                  <a:cubicBezTo>
                    <a:pt x="36" y="58"/>
                    <a:pt x="35" y="57"/>
                    <a:pt x="35" y="56"/>
                  </a:cubicBezTo>
                  <a:cubicBezTo>
                    <a:pt x="35" y="52"/>
                    <a:pt x="35" y="52"/>
                    <a:pt x="35" y="52"/>
                  </a:cubicBezTo>
                  <a:cubicBezTo>
                    <a:pt x="35" y="50"/>
                    <a:pt x="36" y="49"/>
                    <a:pt x="38" y="49"/>
                  </a:cubicBezTo>
                  <a:cubicBezTo>
                    <a:pt x="67" y="49"/>
                    <a:pt x="67" y="49"/>
                    <a:pt x="67" y="49"/>
                  </a:cubicBezTo>
                  <a:cubicBezTo>
                    <a:pt x="68" y="49"/>
                    <a:pt x="69" y="50"/>
                    <a:pt x="69" y="52"/>
                  </a:cubicBezTo>
                  <a:lnTo>
                    <a:pt x="69" y="56"/>
                  </a:lnTo>
                  <a:close/>
                  <a:moveTo>
                    <a:pt x="91" y="63"/>
                  </a:moveTo>
                  <a:cubicBezTo>
                    <a:pt x="80" y="63"/>
                    <a:pt x="71" y="69"/>
                    <a:pt x="71" y="76"/>
                  </a:cubicBezTo>
                  <a:cubicBezTo>
                    <a:pt x="71" y="84"/>
                    <a:pt x="80" y="90"/>
                    <a:pt x="91" y="90"/>
                  </a:cubicBezTo>
                  <a:cubicBezTo>
                    <a:pt x="102" y="90"/>
                    <a:pt x="111" y="84"/>
                    <a:pt x="111" y="76"/>
                  </a:cubicBezTo>
                  <a:cubicBezTo>
                    <a:pt x="111" y="69"/>
                    <a:pt x="102" y="63"/>
                    <a:pt x="91" y="63"/>
                  </a:cubicBezTo>
                  <a:close/>
                  <a:moveTo>
                    <a:pt x="81" y="79"/>
                  </a:moveTo>
                  <a:cubicBezTo>
                    <a:pt x="80" y="79"/>
                    <a:pt x="78" y="78"/>
                    <a:pt x="78" y="76"/>
                  </a:cubicBezTo>
                  <a:cubicBezTo>
                    <a:pt x="78" y="74"/>
                    <a:pt x="80" y="73"/>
                    <a:pt x="81" y="73"/>
                  </a:cubicBezTo>
                  <a:cubicBezTo>
                    <a:pt x="83" y="73"/>
                    <a:pt x="84" y="74"/>
                    <a:pt x="84" y="76"/>
                  </a:cubicBezTo>
                  <a:cubicBezTo>
                    <a:pt x="84" y="78"/>
                    <a:pt x="83" y="79"/>
                    <a:pt x="81" y="79"/>
                  </a:cubicBezTo>
                  <a:close/>
                  <a:moveTo>
                    <a:pt x="91" y="79"/>
                  </a:moveTo>
                  <a:cubicBezTo>
                    <a:pt x="89" y="79"/>
                    <a:pt x="88" y="78"/>
                    <a:pt x="88" y="76"/>
                  </a:cubicBezTo>
                  <a:cubicBezTo>
                    <a:pt x="88" y="74"/>
                    <a:pt x="89" y="73"/>
                    <a:pt x="91" y="73"/>
                  </a:cubicBezTo>
                  <a:cubicBezTo>
                    <a:pt x="93" y="73"/>
                    <a:pt x="94" y="74"/>
                    <a:pt x="94" y="76"/>
                  </a:cubicBezTo>
                  <a:cubicBezTo>
                    <a:pt x="94" y="78"/>
                    <a:pt x="93" y="79"/>
                    <a:pt x="91" y="79"/>
                  </a:cubicBezTo>
                  <a:close/>
                  <a:moveTo>
                    <a:pt x="101" y="79"/>
                  </a:moveTo>
                  <a:cubicBezTo>
                    <a:pt x="99" y="79"/>
                    <a:pt x="98" y="78"/>
                    <a:pt x="98" y="76"/>
                  </a:cubicBezTo>
                  <a:cubicBezTo>
                    <a:pt x="98" y="74"/>
                    <a:pt x="99" y="73"/>
                    <a:pt x="101" y="73"/>
                  </a:cubicBezTo>
                  <a:cubicBezTo>
                    <a:pt x="103" y="73"/>
                    <a:pt x="104" y="74"/>
                    <a:pt x="104" y="76"/>
                  </a:cubicBezTo>
                  <a:cubicBezTo>
                    <a:pt x="104" y="78"/>
                    <a:pt x="103" y="79"/>
                    <a:pt x="101" y="7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a16="http://schemas.microsoft.com/office/drawing/2014/main" id="{61C4F667-E128-472C-94DC-4F1D00A401F3}"/>
                </a:ext>
              </a:extLst>
            </p:cNvPr>
            <p:cNvSpPr>
              <a:spLocks noEditPoints="1"/>
            </p:cNvSpPr>
            <p:nvPr/>
          </p:nvSpPr>
          <p:spPr bwMode="auto">
            <a:xfrm>
              <a:off x="7673975" y="5930900"/>
              <a:ext cx="530225" cy="412750"/>
            </a:xfrm>
            <a:custGeom>
              <a:avLst/>
              <a:gdLst>
                <a:gd name="T0" fmla="*/ 63 w 109"/>
                <a:gd name="T1" fmla="*/ 54 h 85"/>
                <a:gd name="T2" fmla="*/ 63 w 109"/>
                <a:gd name="T3" fmla="*/ 61 h 85"/>
                <a:gd name="T4" fmla="*/ 47 w 109"/>
                <a:gd name="T5" fmla="*/ 61 h 85"/>
                <a:gd name="T6" fmla="*/ 47 w 109"/>
                <a:gd name="T7" fmla="*/ 54 h 85"/>
                <a:gd name="T8" fmla="*/ 18 w 109"/>
                <a:gd name="T9" fmla="*/ 46 h 85"/>
                <a:gd name="T10" fmla="*/ 0 w 109"/>
                <a:gd name="T11" fmla="*/ 37 h 85"/>
                <a:gd name="T12" fmla="*/ 0 w 109"/>
                <a:gd name="T13" fmla="*/ 82 h 85"/>
                <a:gd name="T14" fmla="*/ 3 w 109"/>
                <a:gd name="T15" fmla="*/ 85 h 85"/>
                <a:gd name="T16" fmla="*/ 107 w 109"/>
                <a:gd name="T17" fmla="*/ 85 h 85"/>
                <a:gd name="T18" fmla="*/ 109 w 109"/>
                <a:gd name="T19" fmla="*/ 82 h 85"/>
                <a:gd name="T20" fmla="*/ 109 w 109"/>
                <a:gd name="T21" fmla="*/ 37 h 85"/>
                <a:gd name="T22" fmla="*/ 92 w 109"/>
                <a:gd name="T23" fmla="*/ 46 h 85"/>
                <a:gd name="T24" fmla="*/ 63 w 109"/>
                <a:gd name="T25" fmla="*/ 54 h 85"/>
                <a:gd name="T26" fmla="*/ 107 w 109"/>
                <a:gd name="T27" fmla="*/ 14 h 85"/>
                <a:gd name="T28" fmla="*/ 77 w 109"/>
                <a:gd name="T29" fmla="*/ 14 h 85"/>
                <a:gd name="T30" fmla="*/ 77 w 109"/>
                <a:gd name="T31" fmla="*/ 10 h 85"/>
                <a:gd name="T32" fmla="*/ 66 w 109"/>
                <a:gd name="T33" fmla="*/ 0 h 85"/>
                <a:gd name="T34" fmla="*/ 43 w 109"/>
                <a:gd name="T35" fmla="*/ 0 h 85"/>
                <a:gd name="T36" fmla="*/ 33 w 109"/>
                <a:gd name="T37" fmla="*/ 10 h 85"/>
                <a:gd name="T38" fmla="*/ 33 w 109"/>
                <a:gd name="T39" fmla="*/ 14 h 85"/>
                <a:gd name="T40" fmla="*/ 3 w 109"/>
                <a:gd name="T41" fmla="*/ 14 h 85"/>
                <a:gd name="T42" fmla="*/ 0 w 109"/>
                <a:gd name="T43" fmla="*/ 17 h 85"/>
                <a:gd name="T44" fmla="*/ 0 w 109"/>
                <a:gd name="T45" fmla="*/ 33 h 85"/>
                <a:gd name="T46" fmla="*/ 19 w 109"/>
                <a:gd name="T47" fmla="*/ 43 h 85"/>
                <a:gd name="T48" fmla="*/ 47 w 109"/>
                <a:gd name="T49" fmla="*/ 50 h 85"/>
                <a:gd name="T50" fmla="*/ 55 w 109"/>
                <a:gd name="T51" fmla="*/ 44 h 85"/>
                <a:gd name="T52" fmla="*/ 63 w 109"/>
                <a:gd name="T53" fmla="*/ 50 h 85"/>
                <a:gd name="T54" fmla="*/ 91 w 109"/>
                <a:gd name="T55" fmla="*/ 43 h 85"/>
                <a:gd name="T56" fmla="*/ 109 w 109"/>
                <a:gd name="T57" fmla="*/ 32 h 85"/>
                <a:gd name="T58" fmla="*/ 109 w 109"/>
                <a:gd name="T59" fmla="*/ 17 h 85"/>
                <a:gd name="T60" fmla="*/ 107 w 109"/>
                <a:gd name="T61" fmla="*/ 14 h 85"/>
                <a:gd name="T62" fmla="*/ 71 w 109"/>
                <a:gd name="T63" fmla="*/ 14 h 85"/>
                <a:gd name="T64" fmla="*/ 39 w 109"/>
                <a:gd name="T65" fmla="*/ 14 h 85"/>
                <a:gd name="T66" fmla="*/ 39 w 109"/>
                <a:gd name="T67" fmla="*/ 10 h 85"/>
                <a:gd name="T68" fmla="*/ 43 w 109"/>
                <a:gd name="T69" fmla="*/ 6 h 85"/>
                <a:gd name="T70" fmla="*/ 66 w 109"/>
                <a:gd name="T71" fmla="*/ 6 h 85"/>
                <a:gd name="T72" fmla="*/ 71 w 109"/>
                <a:gd name="T73" fmla="*/ 10 h 85"/>
                <a:gd name="T74" fmla="*/ 71 w 109"/>
                <a:gd name="T75" fmla="*/ 1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85">
                  <a:moveTo>
                    <a:pt x="63" y="54"/>
                  </a:moveTo>
                  <a:cubicBezTo>
                    <a:pt x="63" y="61"/>
                    <a:pt x="63" y="61"/>
                    <a:pt x="63" y="61"/>
                  </a:cubicBezTo>
                  <a:cubicBezTo>
                    <a:pt x="47" y="61"/>
                    <a:pt x="47" y="61"/>
                    <a:pt x="47" y="61"/>
                  </a:cubicBezTo>
                  <a:cubicBezTo>
                    <a:pt x="47" y="54"/>
                    <a:pt x="47" y="54"/>
                    <a:pt x="47" y="54"/>
                  </a:cubicBezTo>
                  <a:cubicBezTo>
                    <a:pt x="37" y="53"/>
                    <a:pt x="27" y="50"/>
                    <a:pt x="18" y="46"/>
                  </a:cubicBezTo>
                  <a:cubicBezTo>
                    <a:pt x="12" y="44"/>
                    <a:pt x="6" y="41"/>
                    <a:pt x="0" y="37"/>
                  </a:cubicBezTo>
                  <a:cubicBezTo>
                    <a:pt x="0" y="82"/>
                    <a:pt x="0" y="82"/>
                    <a:pt x="0" y="82"/>
                  </a:cubicBezTo>
                  <a:cubicBezTo>
                    <a:pt x="0" y="83"/>
                    <a:pt x="2" y="85"/>
                    <a:pt x="3" y="85"/>
                  </a:cubicBezTo>
                  <a:cubicBezTo>
                    <a:pt x="107" y="85"/>
                    <a:pt x="107" y="85"/>
                    <a:pt x="107" y="85"/>
                  </a:cubicBezTo>
                  <a:cubicBezTo>
                    <a:pt x="108" y="85"/>
                    <a:pt x="109" y="83"/>
                    <a:pt x="109" y="82"/>
                  </a:cubicBezTo>
                  <a:cubicBezTo>
                    <a:pt x="109" y="37"/>
                    <a:pt x="109" y="37"/>
                    <a:pt x="109" y="37"/>
                  </a:cubicBezTo>
                  <a:cubicBezTo>
                    <a:pt x="104" y="41"/>
                    <a:pt x="98" y="44"/>
                    <a:pt x="92" y="46"/>
                  </a:cubicBezTo>
                  <a:cubicBezTo>
                    <a:pt x="83" y="50"/>
                    <a:pt x="73" y="53"/>
                    <a:pt x="63" y="54"/>
                  </a:cubicBezTo>
                  <a:close/>
                  <a:moveTo>
                    <a:pt x="107" y="14"/>
                  </a:moveTo>
                  <a:cubicBezTo>
                    <a:pt x="77" y="14"/>
                    <a:pt x="77" y="14"/>
                    <a:pt x="77" y="14"/>
                  </a:cubicBezTo>
                  <a:cubicBezTo>
                    <a:pt x="77" y="10"/>
                    <a:pt x="77" y="10"/>
                    <a:pt x="77" y="10"/>
                  </a:cubicBezTo>
                  <a:cubicBezTo>
                    <a:pt x="77" y="5"/>
                    <a:pt x="72" y="0"/>
                    <a:pt x="66" y="0"/>
                  </a:cubicBezTo>
                  <a:cubicBezTo>
                    <a:pt x="43" y="0"/>
                    <a:pt x="43" y="0"/>
                    <a:pt x="43" y="0"/>
                  </a:cubicBezTo>
                  <a:cubicBezTo>
                    <a:pt x="38" y="0"/>
                    <a:pt x="33" y="5"/>
                    <a:pt x="33" y="10"/>
                  </a:cubicBezTo>
                  <a:cubicBezTo>
                    <a:pt x="33" y="14"/>
                    <a:pt x="33" y="14"/>
                    <a:pt x="33" y="14"/>
                  </a:cubicBezTo>
                  <a:cubicBezTo>
                    <a:pt x="3" y="14"/>
                    <a:pt x="3" y="14"/>
                    <a:pt x="3" y="14"/>
                  </a:cubicBezTo>
                  <a:cubicBezTo>
                    <a:pt x="2" y="14"/>
                    <a:pt x="0" y="15"/>
                    <a:pt x="0" y="17"/>
                  </a:cubicBezTo>
                  <a:cubicBezTo>
                    <a:pt x="0" y="33"/>
                    <a:pt x="0" y="33"/>
                    <a:pt x="0" y="33"/>
                  </a:cubicBezTo>
                  <a:cubicBezTo>
                    <a:pt x="6" y="37"/>
                    <a:pt x="12" y="40"/>
                    <a:pt x="19" y="43"/>
                  </a:cubicBezTo>
                  <a:cubicBezTo>
                    <a:pt x="28" y="47"/>
                    <a:pt x="38" y="49"/>
                    <a:pt x="47" y="50"/>
                  </a:cubicBezTo>
                  <a:cubicBezTo>
                    <a:pt x="48" y="47"/>
                    <a:pt x="51" y="44"/>
                    <a:pt x="55" y="44"/>
                  </a:cubicBezTo>
                  <a:cubicBezTo>
                    <a:pt x="59" y="44"/>
                    <a:pt x="62" y="47"/>
                    <a:pt x="63" y="50"/>
                  </a:cubicBezTo>
                  <a:cubicBezTo>
                    <a:pt x="72" y="49"/>
                    <a:pt x="82" y="47"/>
                    <a:pt x="91" y="43"/>
                  </a:cubicBezTo>
                  <a:cubicBezTo>
                    <a:pt x="97" y="40"/>
                    <a:pt x="104" y="37"/>
                    <a:pt x="109" y="32"/>
                  </a:cubicBezTo>
                  <a:cubicBezTo>
                    <a:pt x="109" y="17"/>
                    <a:pt x="109" y="17"/>
                    <a:pt x="109" y="17"/>
                  </a:cubicBezTo>
                  <a:cubicBezTo>
                    <a:pt x="109" y="15"/>
                    <a:pt x="108" y="14"/>
                    <a:pt x="107" y="14"/>
                  </a:cubicBezTo>
                  <a:close/>
                  <a:moveTo>
                    <a:pt x="71" y="14"/>
                  </a:moveTo>
                  <a:cubicBezTo>
                    <a:pt x="39" y="14"/>
                    <a:pt x="39" y="14"/>
                    <a:pt x="39" y="14"/>
                  </a:cubicBezTo>
                  <a:cubicBezTo>
                    <a:pt x="39" y="10"/>
                    <a:pt x="39" y="10"/>
                    <a:pt x="39" y="10"/>
                  </a:cubicBezTo>
                  <a:cubicBezTo>
                    <a:pt x="39" y="8"/>
                    <a:pt x="41" y="6"/>
                    <a:pt x="43" y="6"/>
                  </a:cubicBezTo>
                  <a:cubicBezTo>
                    <a:pt x="66" y="6"/>
                    <a:pt x="66" y="6"/>
                    <a:pt x="66" y="6"/>
                  </a:cubicBezTo>
                  <a:cubicBezTo>
                    <a:pt x="69" y="6"/>
                    <a:pt x="71" y="8"/>
                    <a:pt x="71" y="10"/>
                  </a:cubicBezTo>
                  <a:lnTo>
                    <a:pt x="71" y="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7">
              <a:extLst>
                <a:ext uri="{FF2B5EF4-FFF2-40B4-BE49-F238E27FC236}">
                  <a16:creationId xmlns:a16="http://schemas.microsoft.com/office/drawing/2014/main" id="{83D73AB8-C4D9-42AA-8115-91180A5DC935}"/>
                </a:ext>
              </a:extLst>
            </p:cNvPr>
            <p:cNvSpPr>
              <a:spLocks noEditPoints="1"/>
            </p:cNvSpPr>
            <p:nvPr/>
          </p:nvSpPr>
          <p:spPr bwMode="auto">
            <a:xfrm>
              <a:off x="9620250" y="4673600"/>
              <a:ext cx="461962" cy="460375"/>
            </a:xfrm>
            <a:custGeom>
              <a:avLst/>
              <a:gdLst>
                <a:gd name="T0" fmla="*/ 91 w 95"/>
                <a:gd name="T1" fmla="*/ 4 h 95"/>
                <a:gd name="T2" fmla="*/ 88 w 95"/>
                <a:gd name="T3" fmla="*/ 4 h 95"/>
                <a:gd name="T4" fmla="*/ 88 w 95"/>
                <a:gd name="T5" fmla="*/ 91 h 95"/>
                <a:gd name="T6" fmla="*/ 91 w 95"/>
                <a:gd name="T7" fmla="*/ 91 h 95"/>
                <a:gd name="T8" fmla="*/ 95 w 95"/>
                <a:gd name="T9" fmla="*/ 87 h 95"/>
                <a:gd name="T10" fmla="*/ 95 w 95"/>
                <a:gd name="T11" fmla="*/ 8 h 95"/>
                <a:gd name="T12" fmla="*/ 91 w 95"/>
                <a:gd name="T13" fmla="*/ 4 h 95"/>
                <a:gd name="T14" fmla="*/ 80 w 95"/>
                <a:gd name="T15" fmla="*/ 0 h 95"/>
                <a:gd name="T16" fmla="*/ 12 w 95"/>
                <a:gd name="T17" fmla="*/ 0 h 95"/>
                <a:gd name="T18" fmla="*/ 8 w 95"/>
                <a:gd name="T19" fmla="*/ 4 h 95"/>
                <a:gd name="T20" fmla="*/ 8 w 95"/>
                <a:gd name="T21" fmla="*/ 15 h 95"/>
                <a:gd name="T22" fmla="*/ 5 w 95"/>
                <a:gd name="T23" fmla="*/ 15 h 95"/>
                <a:gd name="T24" fmla="*/ 0 w 95"/>
                <a:gd name="T25" fmla="*/ 20 h 95"/>
                <a:gd name="T26" fmla="*/ 5 w 95"/>
                <a:gd name="T27" fmla="*/ 25 h 95"/>
                <a:gd name="T28" fmla="*/ 8 w 95"/>
                <a:gd name="T29" fmla="*/ 25 h 95"/>
                <a:gd name="T30" fmla="*/ 8 w 95"/>
                <a:gd name="T31" fmla="*/ 33 h 95"/>
                <a:gd name="T32" fmla="*/ 5 w 95"/>
                <a:gd name="T33" fmla="*/ 33 h 95"/>
                <a:gd name="T34" fmla="*/ 0 w 95"/>
                <a:gd name="T35" fmla="*/ 38 h 95"/>
                <a:gd name="T36" fmla="*/ 5 w 95"/>
                <a:gd name="T37" fmla="*/ 43 h 95"/>
                <a:gd name="T38" fmla="*/ 8 w 95"/>
                <a:gd name="T39" fmla="*/ 43 h 95"/>
                <a:gd name="T40" fmla="*/ 8 w 95"/>
                <a:gd name="T41" fmla="*/ 52 h 95"/>
                <a:gd name="T42" fmla="*/ 5 w 95"/>
                <a:gd name="T43" fmla="*/ 52 h 95"/>
                <a:gd name="T44" fmla="*/ 0 w 95"/>
                <a:gd name="T45" fmla="*/ 57 h 95"/>
                <a:gd name="T46" fmla="*/ 5 w 95"/>
                <a:gd name="T47" fmla="*/ 62 h 95"/>
                <a:gd name="T48" fmla="*/ 8 w 95"/>
                <a:gd name="T49" fmla="*/ 62 h 95"/>
                <a:gd name="T50" fmla="*/ 8 w 95"/>
                <a:gd name="T51" fmla="*/ 70 h 95"/>
                <a:gd name="T52" fmla="*/ 5 w 95"/>
                <a:gd name="T53" fmla="*/ 70 h 95"/>
                <a:gd name="T54" fmla="*/ 0 w 95"/>
                <a:gd name="T55" fmla="*/ 75 h 95"/>
                <a:gd name="T56" fmla="*/ 5 w 95"/>
                <a:gd name="T57" fmla="*/ 80 h 95"/>
                <a:gd name="T58" fmla="*/ 8 w 95"/>
                <a:gd name="T59" fmla="*/ 80 h 95"/>
                <a:gd name="T60" fmla="*/ 8 w 95"/>
                <a:gd name="T61" fmla="*/ 91 h 95"/>
                <a:gd name="T62" fmla="*/ 12 w 95"/>
                <a:gd name="T63" fmla="*/ 95 h 95"/>
                <a:gd name="T64" fmla="*/ 80 w 95"/>
                <a:gd name="T65" fmla="*/ 95 h 95"/>
                <a:gd name="T66" fmla="*/ 84 w 95"/>
                <a:gd name="T67" fmla="*/ 91 h 95"/>
                <a:gd name="T68" fmla="*/ 84 w 95"/>
                <a:gd name="T69" fmla="*/ 4 h 95"/>
                <a:gd name="T70" fmla="*/ 80 w 95"/>
                <a:gd name="T71" fmla="*/ 0 h 95"/>
                <a:gd name="T72" fmla="*/ 47 w 95"/>
                <a:gd name="T73" fmla="*/ 17 h 95"/>
                <a:gd name="T74" fmla="*/ 62 w 95"/>
                <a:gd name="T75" fmla="*/ 32 h 95"/>
                <a:gd name="T76" fmla="*/ 47 w 95"/>
                <a:gd name="T77" fmla="*/ 47 h 95"/>
                <a:gd name="T78" fmla="*/ 32 w 95"/>
                <a:gd name="T79" fmla="*/ 32 h 95"/>
                <a:gd name="T80" fmla="*/ 47 w 95"/>
                <a:gd name="T81" fmla="*/ 17 h 95"/>
                <a:gd name="T82" fmla="*/ 66 w 95"/>
                <a:gd name="T83" fmla="*/ 79 h 95"/>
                <a:gd name="T84" fmla="*/ 28 w 95"/>
                <a:gd name="T85" fmla="*/ 79 h 95"/>
                <a:gd name="T86" fmla="*/ 28 w 95"/>
                <a:gd name="T87" fmla="*/ 69 h 95"/>
                <a:gd name="T88" fmla="*/ 47 w 95"/>
                <a:gd name="T89" fmla="*/ 50 h 95"/>
                <a:gd name="T90" fmla="*/ 66 w 95"/>
                <a:gd name="T91" fmla="*/ 69 h 95"/>
                <a:gd name="T92" fmla="*/ 66 w 95"/>
                <a:gd name="T93" fmla="*/ 7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5">
                  <a:moveTo>
                    <a:pt x="91" y="4"/>
                  </a:moveTo>
                  <a:cubicBezTo>
                    <a:pt x="88" y="4"/>
                    <a:pt x="88" y="4"/>
                    <a:pt x="88" y="4"/>
                  </a:cubicBezTo>
                  <a:cubicBezTo>
                    <a:pt x="88" y="91"/>
                    <a:pt x="88" y="91"/>
                    <a:pt x="88" y="91"/>
                  </a:cubicBezTo>
                  <a:cubicBezTo>
                    <a:pt x="91" y="91"/>
                    <a:pt x="91" y="91"/>
                    <a:pt x="91" y="91"/>
                  </a:cubicBezTo>
                  <a:cubicBezTo>
                    <a:pt x="93" y="91"/>
                    <a:pt x="95" y="89"/>
                    <a:pt x="95" y="87"/>
                  </a:cubicBezTo>
                  <a:cubicBezTo>
                    <a:pt x="95" y="8"/>
                    <a:pt x="95" y="8"/>
                    <a:pt x="95" y="8"/>
                  </a:cubicBezTo>
                  <a:cubicBezTo>
                    <a:pt x="95" y="6"/>
                    <a:pt x="93" y="4"/>
                    <a:pt x="91" y="4"/>
                  </a:cubicBezTo>
                  <a:close/>
                  <a:moveTo>
                    <a:pt x="80" y="0"/>
                  </a:moveTo>
                  <a:cubicBezTo>
                    <a:pt x="12" y="0"/>
                    <a:pt x="12" y="0"/>
                    <a:pt x="12" y="0"/>
                  </a:cubicBezTo>
                  <a:cubicBezTo>
                    <a:pt x="10" y="0"/>
                    <a:pt x="8" y="2"/>
                    <a:pt x="8" y="4"/>
                  </a:cubicBezTo>
                  <a:cubicBezTo>
                    <a:pt x="8" y="15"/>
                    <a:pt x="8" y="15"/>
                    <a:pt x="8" y="15"/>
                  </a:cubicBezTo>
                  <a:cubicBezTo>
                    <a:pt x="5" y="15"/>
                    <a:pt x="5" y="15"/>
                    <a:pt x="5" y="15"/>
                  </a:cubicBezTo>
                  <a:cubicBezTo>
                    <a:pt x="3" y="15"/>
                    <a:pt x="0" y="17"/>
                    <a:pt x="0" y="20"/>
                  </a:cubicBezTo>
                  <a:cubicBezTo>
                    <a:pt x="0" y="23"/>
                    <a:pt x="3" y="25"/>
                    <a:pt x="5" y="25"/>
                  </a:cubicBezTo>
                  <a:cubicBezTo>
                    <a:pt x="8" y="25"/>
                    <a:pt x="8" y="25"/>
                    <a:pt x="8" y="25"/>
                  </a:cubicBezTo>
                  <a:cubicBezTo>
                    <a:pt x="8" y="33"/>
                    <a:pt x="8" y="33"/>
                    <a:pt x="8" y="33"/>
                  </a:cubicBezTo>
                  <a:cubicBezTo>
                    <a:pt x="5" y="33"/>
                    <a:pt x="5" y="33"/>
                    <a:pt x="5" y="33"/>
                  </a:cubicBezTo>
                  <a:cubicBezTo>
                    <a:pt x="3" y="33"/>
                    <a:pt x="0" y="36"/>
                    <a:pt x="0" y="38"/>
                  </a:cubicBezTo>
                  <a:cubicBezTo>
                    <a:pt x="0" y="41"/>
                    <a:pt x="3" y="43"/>
                    <a:pt x="5" y="43"/>
                  </a:cubicBezTo>
                  <a:cubicBezTo>
                    <a:pt x="8" y="43"/>
                    <a:pt x="8" y="43"/>
                    <a:pt x="8" y="43"/>
                  </a:cubicBezTo>
                  <a:cubicBezTo>
                    <a:pt x="8" y="52"/>
                    <a:pt x="8" y="52"/>
                    <a:pt x="8" y="52"/>
                  </a:cubicBezTo>
                  <a:cubicBezTo>
                    <a:pt x="5" y="52"/>
                    <a:pt x="5" y="52"/>
                    <a:pt x="5" y="52"/>
                  </a:cubicBezTo>
                  <a:cubicBezTo>
                    <a:pt x="3" y="52"/>
                    <a:pt x="0" y="54"/>
                    <a:pt x="0" y="57"/>
                  </a:cubicBezTo>
                  <a:cubicBezTo>
                    <a:pt x="0" y="60"/>
                    <a:pt x="3" y="62"/>
                    <a:pt x="5" y="62"/>
                  </a:cubicBezTo>
                  <a:cubicBezTo>
                    <a:pt x="8" y="62"/>
                    <a:pt x="8" y="62"/>
                    <a:pt x="8" y="62"/>
                  </a:cubicBezTo>
                  <a:cubicBezTo>
                    <a:pt x="8" y="70"/>
                    <a:pt x="8" y="70"/>
                    <a:pt x="8" y="70"/>
                  </a:cubicBezTo>
                  <a:cubicBezTo>
                    <a:pt x="5" y="70"/>
                    <a:pt x="5" y="70"/>
                    <a:pt x="5" y="70"/>
                  </a:cubicBezTo>
                  <a:cubicBezTo>
                    <a:pt x="3" y="70"/>
                    <a:pt x="0" y="72"/>
                    <a:pt x="0" y="75"/>
                  </a:cubicBezTo>
                  <a:cubicBezTo>
                    <a:pt x="0" y="78"/>
                    <a:pt x="3" y="80"/>
                    <a:pt x="5" y="80"/>
                  </a:cubicBezTo>
                  <a:cubicBezTo>
                    <a:pt x="8" y="80"/>
                    <a:pt x="8" y="80"/>
                    <a:pt x="8" y="80"/>
                  </a:cubicBezTo>
                  <a:cubicBezTo>
                    <a:pt x="8" y="91"/>
                    <a:pt x="8" y="91"/>
                    <a:pt x="8" y="91"/>
                  </a:cubicBezTo>
                  <a:cubicBezTo>
                    <a:pt x="8" y="93"/>
                    <a:pt x="10" y="95"/>
                    <a:pt x="12" y="95"/>
                  </a:cubicBezTo>
                  <a:cubicBezTo>
                    <a:pt x="80" y="95"/>
                    <a:pt x="80" y="95"/>
                    <a:pt x="80" y="95"/>
                  </a:cubicBezTo>
                  <a:cubicBezTo>
                    <a:pt x="82" y="95"/>
                    <a:pt x="84" y="93"/>
                    <a:pt x="84" y="91"/>
                  </a:cubicBezTo>
                  <a:cubicBezTo>
                    <a:pt x="84" y="4"/>
                    <a:pt x="84" y="4"/>
                    <a:pt x="84" y="4"/>
                  </a:cubicBezTo>
                  <a:cubicBezTo>
                    <a:pt x="84" y="2"/>
                    <a:pt x="82" y="0"/>
                    <a:pt x="80" y="0"/>
                  </a:cubicBezTo>
                  <a:close/>
                  <a:moveTo>
                    <a:pt x="47" y="17"/>
                  </a:moveTo>
                  <a:cubicBezTo>
                    <a:pt x="56" y="17"/>
                    <a:pt x="62" y="23"/>
                    <a:pt x="62" y="32"/>
                  </a:cubicBezTo>
                  <a:cubicBezTo>
                    <a:pt x="62" y="40"/>
                    <a:pt x="56" y="47"/>
                    <a:pt x="47" y="47"/>
                  </a:cubicBezTo>
                  <a:cubicBezTo>
                    <a:pt x="39" y="47"/>
                    <a:pt x="32" y="40"/>
                    <a:pt x="32" y="32"/>
                  </a:cubicBezTo>
                  <a:cubicBezTo>
                    <a:pt x="32" y="23"/>
                    <a:pt x="39" y="17"/>
                    <a:pt x="47" y="17"/>
                  </a:cubicBezTo>
                  <a:close/>
                  <a:moveTo>
                    <a:pt x="66" y="79"/>
                  </a:moveTo>
                  <a:cubicBezTo>
                    <a:pt x="28" y="79"/>
                    <a:pt x="28" y="79"/>
                    <a:pt x="28" y="79"/>
                  </a:cubicBezTo>
                  <a:cubicBezTo>
                    <a:pt x="28" y="69"/>
                    <a:pt x="28" y="69"/>
                    <a:pt x="28" y="69"/>
                  </a:cubicBezTo>
                  <a:cubicBezTo>
                    <a:pt x="28" y="58"/>
                    <a:pt x="37" y="50"/>
                    <a:pt x="47" y="50"/>
                  </a:cubicBezTo>
                  <a:cubicBezTo>
                    <a:pt x="58" y="50"/>
                    <a:pt x="66" y="58"/>
                    <a:pt x="66" y="69"/>
                  </a:cubicBezTo>
                  <a:lnTo>
                    <a:pt x="66" y="7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8">
              <a:extLst>
                <a:ext uri="{FF2B5EF4-FFF2-40B4-BE49-F238E27FC236}">
                  <a16:creationId xmlns:a16="http://schemas.microsoft.com/office/drawing/2014/main" id="{E94C8C88-9F1D-4AA7-ACD0-D6881A9544B6}"/>
                </a:ext>
              </a:extLst>
            </p:cNvPr>
            <p:cNvSpPr>
              <a:spLocks noEditPoints="1"/>
            </p:cNvSpPr>
            <p:nvPr/>
          </p:nvSpPr>
          <p:spPr bwMode="auto">
            <a:xfrm>
              <a:off x="5629275" y="2779713"/>
              <a:ext cx="539750" cy="542925"/>
            </a:xfrm>
            <a:custGeom>
              <a:avLst/>
              <a:gdLst>
                <a:gd name="T0" fmla="*/ 80 w 111"/>
                <a:gd name="T1" fmla="*/ 46 h 112"/>
                <a:gd name="T2" fmla="*/ 66 w 111"/>
                <a:gd name="T3" fmla="*/ 46 h 112"/>
                <a:gd name="T4" fmla="*/ 55 w 111"/>
                <a:gd name="T5" fmla="*/ 51 h 112"/>
                <a:gd name="T6" fmla="*/ 55 w 111"/>
                <a:gd name="T7" fmla="*/ 36 h 112"/>
                <a:gd name="T8" fmla="*/ 55 w 111"/>
                <a:gd name="T9" fmla="*/ 51 h 112"/>
                <a:gd name="T10" fmla="*/ 45 w 111"/>
                <a:gd name="T11" fmla="*/ 46 h 112"/>
                <a:gd name="T12" fmla="*/ 31 w 111"/>
                <a:gd name="T13" fmla="*/ 46 h 112"/>
                <a:gd name="T14" fmla="*/ 73 w 111"/>
                <a:gd name="T15" fmla="*/ 55 h 112"/>
                <a:gd name="T16" fmla="*/ 55 w 111"/>
                <a:gd name="T17" fmla="*/ 53 h 112"/>
                <a:gd name="T18" fmla="*/ 38 w 111"/>
                <a:gd name="T19" fmla="*/ 55 h 112"/>
                <a:gd name="T20" fmla="*/ 29 w 111"/>
                <a:gd name="T21" fmla="*/ 71 h 112"/>
                <a:gd name="T22" fmla="*/ 82 w 111"/>
                <a:gd name="T23" fmla="*/ 71 h 112"/>
                <a:gd name="T24" fmla="*/ 73 w 111"/>
                <a:gd name="T25" fmla="*/ 55 h 112"/>
                <a:gd name="T26" fmla="*/ 105 w 111"/>
                <a:gd name="T27" fmla="*/ 55 h 112"/>
                <a:gd name="T28" fmla="*/ 59 w 111"/>
                <a:gd name="T29" fmla="*/ 3 h 112"/>
                <a:gd name="T30" fmla="*/ 52 w 111"/>
                <a:gd name="T31" fmla="*/ 3 h 112"/>
                <a:gd name="T32" fmla="*/ 6 w 111"/>
                <a:gd name="T33" fmla="*/ 55 h 112"/>
                <a:gd name="T34" fmla="*/ 0 w 111"/>
                <a:gd name="T35" fmla="*/ 58 h 112"/>
                <a:gd name="T36" fmla="*/ 6 w 111"/>
                <a:gd name="T37" fmla="*/ 61 h 112"/>
                <a:gd name="T38" fmla="*/ 52 w 111"/>
                <a:gd name="T39" fmla="*/ 109 h 112"/>
                <a:gd name="T40" fmla="*/ 59 w 111"/>
                <a:gd name="T41" fmla="*/ 109 h 112"/>
                <a:gd name="T42" fmla="*/ 105 w 111"/>
                <a:gd name="T43" fmla="*/ 61 h 112"/>
                <a:gd name="T44" fmla="*/ 111 w 111"/>
                <a:gd name="T45" fmla="*/ 58 h 112"/>
                <a:gd name="T46" fmla="*/ 92 w 111"/>
                <a:gd name="T47" fmla="*/ 61 h 112"/>
                <a:gd name="T48" fmla="*/ 59 w 111"/>
                <a:gd name="T49" fmla="*/ 96 h 112"/>
                <a:gd name="T50" fmla="*/ 55 w 111"/>
                <a:gd name="T51" fmla="*/ 91 h 112"/>
                <a:gd name="T52" fmla="*/ 52 w 111"/>
                <a:gd name="T53" fmla="*/ 96 h 112"/>
                <a:gd name="T54" fmla="*/ 19 w 111"/>
                <a:gd name="T55" fmla="*/ 61 h 112"/>
                <a:gd name="T56" fmla="*/ 19 w 111"/>
                <a:gd name="T57" fmla="*/ 55 h 112"/>
                <a:gd name="T58" fmla="*/ 52 w 111"/>
                <a:gd name="T59" fmla="*/ 16 h 112"/>
                <a:gd name="T60" fmla="*/ 55 w 111"/>
                <a:gd name="T61" fmla="*/ 22 h 112"/>
                <a:gd name="T62" fmla="*/ 59 w 111"/>
                <a:gd name="T63" fmla="*/ 16 h 112"/>
                <a:gd name="T64" fmla="*/ 92 w 111"/>
                <a:gd name="T65" fmla="*/ 55 h 112"/>
                <a:gd name="T66" fmla="*/ 92 w 111"/>
                <a:gd name="T67" fmla="*/ 6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1" h="112">
                  <a:moveTo>
                    <a:pt x="73" y="53"/>
                  </a:moveTo>
                  <a:cubicBezTo>
                    <a:pt x="77" y="53"/>
                    <a:pt x="80" y="50"/>
                    <a:pt x="80" y="46"/>
                  </a:cubicBezTo>
                  <a:cubicBezTo>
                    <a:pt x="80" y="43"/>
                    <a:pt x="77" y="40"/>
                    <a:pt x="73" y="40"/>
                  </a:cubicBezTo>
                  <a:cubicBezTo>
                    <a:pt x="69" y="40"/>
                    <a:pt x="66" y="43"/>
                    <a:pt x="66" y="46"/>
                  </a:cubicBezTo>
                  <a:cubicBezTo>
                    <a:pt x="66" y="50"/>
                    <a:pt x="69" y="53"/>
                    <a:pt x="73" y="53"/>
                  </a:cubicBezTo>
                  <a:close/>
                  <a:moveTo>
                    <a:pt x="55" y="51"/>
                  </a:moveTo>
                  <a:cubicBezTo>
                    <a:pt x="60" y="51"/>
                    <a:pt x="63" y="48"/>
                    <a:pt x="63" y="44"/>
                  </a:cubicBezTo>
                  <a:cubicBezTo>
                    <a:pt x="63" y="40"/>
                    <a:pt x="60" y="36"/>
                    <a:pt x="55" y="36"/>
                  </a:cubicBezTo>
                  <a:cubicBezTo>
                    <a:pt x="51" y="36"/>
                    <a:pt x="48" y="40"/>
                    <a:pt x="48" y="44"/>
                  </a:cubicBezTo>
                  <a:cubicBezTo>
                    <a:pt x="48" y="48"/>
                    <a:pt x="51" y="51"/>
                    <a:pt x="55" y="51"/>
                  </a:cubicBezTo>
                  <a:close/>
                  <a:moveTo>
                    <a:pt x="38" y="53"/>
                  </a:moveTo>
                  <a:cubicBezTo>
                    <a:pt x="42" y="53"/>
                    <a:pt x="45" y="50"/>
                    <a:pt x="45" y="46"/>
                  </a:cubicBezTo>
                  <a:cubicBezTo>
                    <a:pt x="45" y="43"/>
                    <a:pt x="42" y="40"/>
                    <a:pt x="38" y="40"/>
                  </a:cubicBezTo>
                  <a:cubicBezTo>
                    <a:pt x="34" y="40"/>
                    <a:pt x="31" y="43"/>
                    <a:pt x="31" y="46"/>
                  </a:cubicBezTo>
                  <a:cubicBezTo>
                    <a:pt x="31" y="50"/>
                    <a:pt x="34" y="53"/>
                    <a:pt x="38" y="53"/>
                  </a:cubicBezTo>
                  <a:close/>
                  <a:moveTo>
                    <a:pt x="73" y="55"/>
                  </a:moveTo>
                  <a:cubicBezTo>
                    <a:pt x="69" y="55"/>
                    <a:pt x="67" y="57"/>
                    <a:pt x="65" y="59"/>
                  </a:cubicBezTo>
                  <a:cubicBezTo>
                    <a:pt x="63" y="56"/>
                    <a:pt x="60" y="53"/>
                    <a:pt x="55" y="53"/>
                  </a:cubicBezTo>
                  <a:cubicBezTo>
                    <a:pt x="51" y="53"/>
                    <a:pt x="48" y="56"/>
                    <a:pt x="46" y="59"/>
                  </a:cubicBezTo>
                  <a:cubicBezTo>
                    <a:pt x="44" y="57"/>
                    <a:pt x="41" y="55"/>
                    <a:pt x="38" y="55"/>
                  </a:cubicBezTo>
                  <a:cubicBezTo>
                    <a:pt x="33" y="55"/>
                    <a:pt x="29" y="59"/>
                    <a:pt x="29" y="64"/>
                  </a:cubicBezTo>
                  <a:cubicBezTo>
                    <a:pt x="29" y="71"/>
                    <a:pt x="29" y="71"/>
                    <a:pt x="29" y="71"/>
                  </a:cubicBezTo>
                  <a:cubicBezTo>
                    <a:pt x="36" y="77"/>
                    <a:pt x="45" y="80"/>
                    <a:pt x="55" y="80"/>
                  </a:cubicBezTo>
                  <a:cubicBezTo>
                    <a:pt x="66" y="80"/>
                    <a:pt x="75" y="77"/>
                    <a:pt x="82" y="71"/>
                  </a:cubicBezTo>
                  <a:cubicBezTo>
                    <a:pt x="82" y="64"/>
                    <a:pt x="82" y="64"/>
                    <a:pt x="82" y="64"/>
                  </a:cubicBezTo>
                  <a:cubicBezTo>
                    <a:pt x="82" y="59"/>
                    <a:pt x="78" y="55"/>
                    <a:pt x="73" y="55"/>
                  </a:cubicBezTo>
                  <a:close/>
                  <a:moveTo>
                    <a:pt x="108" y="55"/>
                  </a:moveTo>
                  <a:cubicBezTo>
                    <a:pt x="105" y="55"/>
                    <a:pt x="105" y="55"/>
                    <a:pt x="105" y="55"/>
                  </a:cubicBezTo>
                  <a:cubicBezTo>
                    <a:pt x="105" y="29"/>
                    <a:pt x="84" y="8"/>
                    <a:pt x="59" y="7"/>
                  </a:cubicBezTo>
                  <a:cubicBezTo>
                    <a:pt x="59" y="3"/>
                    <a:pt x="59" y="3"/>
                    <a:pt x="59" y="3"/>
                  </a:cubicBezTo>
                  <a:cubicBezTo>
                    <a:pt x="59" y="2"/>
                    <a:pt x="57" y="0"/>
                    <a:pt x="55" y="0"/>
                  </a:cubicBezTo>
                  <a:cubicBezTo>
                    <a:pt x="54" y="0"/>
                    <a:pt x="52" y="2"/>
                    <a:pt x="52" y="3"/>
                  </a:cubicBezTo>
                  <a:cubicBezTo>
                    <a:pt x="52" y="7"/>
                    <a:pt x="52" y="7"/>
                    <a:pt x="52" y="7"/>
                  </a:cubicBezTo>
                  <a:cubicBezTo>
                    <a:pt x="27" y="8"/>
                    <a:pt x="6" y="29"/>
                    <a:pt x="6" y="55"/>
                  </a:cubicBezTo>
                  <a:cubicBezTo>
                    <a:pt x="3" y="55"/>
                    <a:pt x="3" y="55"/>
                    <a:pt x="3" y="55"/>
                  </a:cubicBezTo>
                  <a:cubicBezTo>
                    <a:pt x="1" y="55"/>
                    <a:pt x="0" y="56"/>
                    <a:pt x="0" y="58"/>
                  </a:cubicBezTo>
                  <a:cubicBezTo>
                    <a:pt x="0" y="60"/>
                    <a:pt x="1" y="61"/>
                    <a:pt x="3" y="61"/>
                  </a:cubicBezTo>
                  <a:cubicBezTo>
                    <a:pt x="6" y="61"/>
                    <a:pt x="6" y="61"/>
                    <a:pt x="6" y="61"/>
                  </a:cubicBezTo>
                  <a:cubicBezTo>
                    <a:pt x="8" y="85"/>
                    <a:pt x="28" y="105"/>
                    <a:pt x="52" y="106"/>
                  </a:cubicBezTo>
                  <a:cubicBezTo>
                    <a:pt x="52" y="109"/>
                    <a:pt x="52" y="109"/>
                    <a:pt x="52" y="109"/>
                  </a:cubicBezTo>
                  <a:cubicBezTo>
                    <a:pt x="52" y="111"/>
                    <a:pt x="54" y="112"/>
                    <a:pt x="55" y="112"/>
                  </a:cubicBezTo>
                  <a:cubicBezTo>
                    <a:pt x="57" y="112"/>
                    <a:pt x="59" y="111"/>
                    <a:pt x="59" y="109"/>
                  </a:cubicBezTo>
                  <a:cubicBezTo>
                    <a:pt x="59" y="106"/>
                    <a:pt x="59" y="106"/>
                    <a:pt x="59" y="106"/>
                  </a:cubicBezTo>
                  <a:cubicBezTo>
                    <a:pt x="83" y="105"/>
                    <a:pt x="103" y="85"/>
                    <a:pt x="105" y="61"/>
                  </a:cubicBezTo>
                  <a:cubicBezTo>
                    <a:pt x="108" y="61"/>
                    <a:pt x="108" y="61"/>
                    <a:pt x="108" y="61"/>
                  </a:cubicBezTo>
                  <a:cubicBezTo>
                    <a:pt x="110" y="61"/>
                    <a:pt x="111" y="60"/>
                    <a:pt x="111" y="58"/>
                  </a:cubicBezTo>
                  <a:cubicBezTo>
                    <a:pt x="111" y="56"/>
                    <a:pt x="110" y="55"/>
                    <a:pt x="108" y="55"/>
                  </a:cubicBezTo>
                  <a:close/>
                  <a:moveTo>
                    <a:pt x="92" y="61"/>
                  </a:moveTo>
                  <a:cubicBezTo>
                    <a:pt x="95" y="61"/>
                    <a:pt x="95" y="61"/>
                    <a:pt x="95" y="61"/>
                  </a:cubicBezTo>
                  <a:cubicBezTo>
                    <a:pt x="93" y="80"/>
                    <a:pt x="78" y="95"/>
                    <a:pt x="59" y="96"/>
                  </a:cubicBezTo>
                  <a:cubicBezTo>
                    <a:pt x="59" y="94"/>
                    <a:pt x="59" y="94"/>
                    <a:pt x="59" y="94"/>
                  </a:cubicBezTo>
                  <a:cubicBezTo>
                    <a:pt x="59" y="92"/>
                    <a:pt x="57" y="91"/>
                    <a:pt x="55" y="91"/>
                  </a:cubicBezTo>
                  <a:cubicBezTo>
                    <a:pt x="54" y="91"/>
                    <a:pt x="52" y="92"/>
                    <a:pt x="52" y="94"/>
                  </a:cubicBezTo>
                  <a:cubicBezTo>
                    <a:pt x="52" y="96"/>
                    <a:pt x="52" y="96"/>
                    <a:pt x="52" y="96"/>
                  </a:cubicBezTo>
                  <a:cubicBezTo>
                    <a:pt x="33" y="95"/>
                    <a:pt x="18" y="80"/>
                    <a:pt x="16" y="61"/>
                  </a:cubicBezTo>
                  <a:cubicBezTo>
                    <a:pt x="19" y="61"/>
                    <a:pt x="19" y="61"/>
                    <a:pt x="19" y="61"/>
                  </a:cubicBezTo>
                  <a:cubicBezTo>
                    <a:pt x="20" y="61"/>
                    <a:pt x="22" y="60"/>
                    <a:pt x="22" y="58"/>
                  </a:cubicBezTo>
                  <a:cubicBezTo>
                    <a:pt x="22" y="56"/>
                    <a:pt x="20" y="55"/>
                    <a:pt x="19" y="55"/>
                  </a:cubicBezTo>
                  <a:cubicBezTo>
                    <a:pt x="15" y="55"/>
                    <a:pt x="15" y="55"/>
                    <a:pt x="15" y="55"/>
                  </a:cubicBezTo>
                  <a:cubicBezTo>
                    <a:pt x="16" y="35"/>
                    <a:pt x="32" y="18"/>
                    <a:pt x="52" y="16"/>
                  </a:cubicBezTo>
                  <a:cubicBezTo>
                    <a:pt x="52" y="19"/>
                    <a:pt x="52" y="19"/>
                    <a:pt x="52" y="19"/>
                  </a:cubicBezTo>
                  <a:cubicBezTo>
                    <a:pt x="52" y="20"/>
                    <a:pt x="54" y="22"/>
                    <a:pt x="55" y="22"/>
                  </a:cubicBezTo>
                  <a:cubicBezTo>
                    <a:pt x="57" y="22"/>
                    <a:pt x="59" y="20"/>
                    <a:pt x="59" y="19"/>
                  </a:cubicBezTo>
                  <a:cubicBezTo>
                    <a:pt x="59" y="16"/>
                    <a:pt x="59" y="16"/>
                    <a:pt x="59" y="16"/>
                  </a:cubicBezTo>
                  <a:cubicBezTo>
                    <a:pt x="79" y="18"/>
                    <a:pt x="95" y="35"/>
                    <a:pt x="96" y="55"/>
                  </a:cubicBezTo>
                  <a:cubicBezTo>
                    <a:pt x="92" y="55"/>
                    <a:pt x="92" y="55"/>
                    <a:pt x="92" y="55"/>
                  </a:cubicBezTo>
                  <a:cubicBezTo>
                    <a:pt x="91" y="55"/>
                    <a:pt x="89" y="56"/>
                    <a:pt x="89" y="58"/>
                  </a:cubicBezTo>
                  <a:cubicBezTo>
                    <a:pt x="89" y="60"/>
                    <a:pt x="91" y="61"/>
                    <a:pt x="92" y="6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9">
              <a:extLst>
                <a:ext uri="{FF2B5EF4-FFF2-40B4-BE49-F238E27FC236}">
                  <a16:creationId xmlns:a16="http://schemas.microsoft.com/office/drawing/2014/main" id="{BE753E19-A529-4E5F-BFB8-893C4B44E903}"/>
                </a:ext>
              </a:extLst>
            </p:cNvPr>
            <p:cNvSpPr>
              <a:spLocks noEditPoints="1"/>
            </p:cNvSpPr>
            <p:nvPr/>
          </p:nvSpPr>
          <p:spPr bwMode="auto">
            <a:xfrm>
              <a:off x="9585325" y="2676525"/>
              <a:ext cx="463550" cy="520700"/>
            </a:xfrm>
            <a:custGeom>
              <a:avLst/>
              <a:gdLst>
                <a:gd name="T0" fmla="*/ 35 w 95"/>
                <a:gd name="T1" fmla="*/ 46 h 107"/>
                <a:gd name="T2" fmla="*/ 30 w 95"/>
                <a:gd name="T3" fmla="*/ 51 h 107"/>
                <a:gd name="T4" fmla="*/ 35 w 95"/>
                <a:gd name="T5" fmla="*/ 56 h 107"/>
                <a:gd name="T6" fmla="*/ 40 w 95"/>
                <a:gd name="T7" fmla="*/ 51 h 107"/>
                <a:gd name="T8" fmla="*/ 35 w 95"/>
                <a:gd name="T9" fmla="*/ 46 h 107"/>
                <a:gd name="T10" fmla="*/ 60 w 95"/>
                <a:gd name="T11" fmla="*/ 46 h 107"/>
                <a:gd name="T12" fmla="*/ 55 w 95"/>
                <a:gd name="T13" fmla="*/ 51 h 107"/>
                <a:gd name="T14" fmla="*/ 60 w 95"/>
                <a:gd name="T15" fmla="*/ 56 h 107"/>
                <a:gd name="T16" fmla="*/ 65 w 95"/>
                <a:gd name="T17" fmla="*/ 51 h 107"/>
                <a:gd name="T18" fmla="*/ 60 w 95"/>
                <a:gd name="T19" fmla="*/ 46 h 107"/>
                <a:gd name="T20" fmla="*/ 34 w 95"/>
                <a:gd name="T21" fmla="*/ 94 h 107"/>
                <a:gd name="T22" fmla="*/ 26 w 95"/>
                <a:gd name="T23" fmla="*/ 105 h 107"/>
                <a:gd name="T24" fmla="*/ 46 w 95"/>
                <a:gd name="T25" fmla="*/ 102 h 107"/>
                <a:gd name="T26" fmla="*/ 77 w 95"/>
                <a:gd name="T27" fmla="*/ 106 h 107"/>
                <a:gd name="T28" fmla="*/ 75 w 95"/>
                <a:gd name="T29" fmla="*/ 100 h 107"/>
                <a:gd name="T30" fmla="*/ 69 w 95"/>
                <a:gd name="T31" fmla="*/ 94 h 107"/>
                <a:gd name="T32" fmla="*/ 67 w 95"/>
                <a:gd name="T33" fmla="*/ 85 h 107"/>
                <a:gd name="T34" fmla="*/ 81 w 95"/>
                <a:gd name="T35" fmla="*/ 66 h 107"/>
                <a:gd name="T36" fmla="*/ 87 w 95"/>
                <a:gd name="T37" fmla="*/ 66 h 107"/>
                <a:gd name="T38" fmla="*/ 95 w 95"/>
                <a:gd name="T39" fmla="*/ 58 h 107"/>
                <a:gd name="T40" fmla="*/ 95 w 95"/>
                <a:gd name="T41" fmla="*/ 49 h 107"/>
                <a:gd name="T42" fmla="*/ 91 w 95"/>
                <a:gd name="T43" fmla="*/ 41 h 107"/>
                <a:gd name="T44" fmla="*/ 79 w 95"/>
                <a:gd name="T45" fmla="*/ 10 h 107"/>
                <a:gd name="T46" fmla="*/ 47 w 95"/>
                <a:gd name="T47" fmla="*/ 0 h 107"/>
                <a:gd name="T48" fmla="*/ 16 w 95"/>
                <a:gd name="T49" fmla="*/ 10 h 107"/>
                <a:gd name="T50" fmla="*/ 4 w 95"/>
                <a:gd name="T51" fmla="*/ 41 h 107"/>
                <a:gd name="T52" fmla="*/ 0 w 95"/>
                <a:gd name="T53" fmla="*/ 49 h 107"/>
                <a:gd name="T54" fmla="*/ 0 w 95"/>
                <a:gd name="T55" fmla="*/ 58 h 107"/>
                <a:gd name="T56" fmla="*/ 8 w 95"/>
                <a:gd name="T57" fmla="*/ 66 h 107"/>
                <a:gd name="T58" fmla="*/ 14 w 95"/>
                <a:gd name="T59" fmla="*/ 66 h 107"/>
                <a:gd name="T60" fmla="*/ 34 w 95"/>
                <a:gd name="T61" fmla="*/ 90 h 107"/>
                <a:gd name="T62" fmla="*/ 34 w 95"/>
                <a:gd name="T63" fmla="*/ 94 h 107"/>
                <a:gd name="T64" fmla="*/ 47 w 95"/>
                <a:gd name="T65" fmla="*/ 88 h 107"/>
                <a:gd name="T66" fmla="*/ 24 w 95"/>
                <a:gd name="T67" fmla="*/ 73 h 107"/>
                <a:gd name="T68" fmla="*/ 39 w 95"/>
                <a:gd name="T69" fmla="*/ 76 h 107"/>
                <a:gd name="T70" fmla="*/ 47 w 95"/>
                <a:gd name="T71" fmla="*/ 80 h 107"/>
                <a:gd name="T72" fmla="*/ 55 w 95"/>
                <a:gd name="T73" fmla="*/ 74 h 107"/>
                <a:gd name="T74" fmla="*/ 47 w 95"/>
                <a:gd name="T75" fmla="*/ 68 h 107"/>
                <a:gd name="T76" fmla="*/ 39 w 95"/>
                <a:gd name="T77" fmla="*/ 71 h 107"/>
                <a:gd name="T78" fmla="*/ 20 w 95"/>
                <a:gd name="T79" fmla="*/ 64 h 107"/>
                <a:gd name="T80" fmla="*/ 18 w 95"/>
                <a:gd name="T81" fmla="*/ 51 h 107"/>
                <a:gd name="T82" fmla="*/ 18 w 95"/>
                <a:gd name="T83" fmla="*/ 48 h 107"/>
                <a:gd name="T84" fmla="*/ 34 w 95"/>
                <a:gd name="T85" fmla="*/ 28 h 107"/>
                <a:gd name="T86" fmla="*/ 36 w 95"/>
                <a:gd name="T87" fmla="*/ 29 h 107"/>
                <a:gd name="T88" fmla="*/ 36 w 95"/>
                <a:gd name="T89" fmla="*/ 29 h 107"/>
                <a:gd name="T90" fmla="*/ 36 w 95"/>
                <a:gd name="T91" fmla="*/ 29 h 107"/>
                <a:gd name="T92" fmla="*/ 37 w 95"/>
                <a:gd name="T93" fmla="*/ 31 h 107"/>
                <a:gd name="T94" fmla="*/ 60 w 95"/>
                <a:gd name="T95" fmla="*/ 43 h 107"/>
                <a:gd name="T96" fmla="*/ 58 w 95"/>
                <a:gd name="T97" fmla="*/ 38 h 107"/>
                <a:gd name="T98" fmla="*/ 77 w 95"/>
                <a:gd name="T99" fmla="*/ 45 h 107"/>
                <a:gd name="T100" fmla="*/ 77 w 95"/>
                <a:gd name="T101" fmla="*/ 51 h 107"/>
                <a:gd name="T102" fmla="*/ 47 w 95"/>
                <a:gd name="T103" fmla="*/ 88 h 107"/>
                <a:gd name="T104" fmla="*/ 82 w 95"/>
                <a:gd name="T105" fmla="*/ 40 h 107"/>
                <a:gd name="T106" fmla="*/ 75 w 95"/>
                <a:gd name="T107" fmla="*/ 21 h 107"/>
                <a:gd name="T108" fmla="*/ 47 w 95"/>
                <a:gd name="T109" fmla="*/ 9 h 107"/>
                <a:gd name="T110" fmla="*/ 20 w 95"/>
                <a:gd name="T111" fmla="*/ 21 h 107"/>
                <a:gd name="T112" fmla="*/ 12 w 95"/>
                <a:gd name="T113" fmla="*/ 40 h 107"/>
                <a:gd name="T114" fmla="*/ 9 w 95"/>
                <a:gd name="T115" fmla="*/ 40 h 107"/>
                <a:gd name="T116" fmla="*/ 47 w 95"/>
                <a:gd name="T117" fmla="*/ 5 h 107"/>
                <a:gd name="T118" fmla="*/ 86 w 95"/>
                <a:gd name="T119" fmla="*/ 40 h 107"/>
                <a:gd name="T120" fmla="*/ 82 w 95"/>
                <a:gd name="T121" fmla="*/ 4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 h="107">
                  <a:moveTo>
                    <a:pt x="35" y="46"/>
                  </a:moveTo>
                  <a:cubicBezTo>
                    <a:pt x="32" y="46"/>
                    <a:pt x="30" y="49"/>
                    <a:pt x="30" y="51"/>
                  </a:cubicBezTo>
                  <a:cubicBezTo>
                    <a:pt x="30" y="54"/>
                    <a:pt x="32" y="56"/>
                    <a:pt x="35" y="56"/>
                  </a:cubicBezTo>
                  <a:cubicBezTo>
                    <a:pt x="38" y="56"/>
                    <a:pt x="40" y="54"/>
                    <a:pt x="40" y="51"/>
                  </a:cubicBezTo>
                  <a:cubicBezTo>
                    <a:pt x="40" y="49"/>
                    <a:pt x="38" y="46"/>
                    <a:pt x="35" y="46"/>
                  </a:cubicBezTo>
                  <a:close/>
                  <a:moveTo>
                    <a:pt x="60" y="46"/>
                  </a:moveTo>
                  <a:cubicBezTo>
                    <a:pt x="57" y="46"/>
                    <a:pt x="55" y="49"/>
                    <a:pt x="55" y="51"/>
                  </a:cubicBezTo>
                  <a:cubicBezTo>
                    <a:pt x="55" y="54"/>
                    <a:pt x="57" y="56"/>
                    <a:pt x="60" y="56"/>
                  </a:cubicBezTo>
                  <a:cubicBezTo>
                    <a:pt x="63" y="56"/>
                    <a:pt x="65" y="54"/>
                    <a:pt x="65" y="51"/>
                  </a:cubicBezTo>
                  <a:cubicBezTo>
                    <a:pt x="65" y="49"/>
                    <a:pt x="63" y="46"/>
                    <a:pt x="60" y="46"/>
                  </a:cubicBezTo>
                  <a:close/>
                  <a:moveTo>
                    <a:pt x="34" y="94"/>
                  </a:moveTo>
                  <a:cubicBezTo>
                    <a:pt x="34" y="94"/>
                    <a:pt x="28" y="100"/>
                    <a:pt x="26" y="105"/>
                  </a:cubicBezTo>
                  <a:cubicBezTo>
                    <a:pt x="25" y="106"/>
                    <a:pt x="40" y="104"/>
                    <a:pt x="46" y="102"/>
                  </a:cubicBezTo>
                  <a:cubicBezTo>
                    <a:pt x="52" y="101"/>
                    <a:pt x="73" y="105"/>
                    <a:pt x="77" y="106"/>
                  </a:cubicBezTo>
                  <a:cubicBezTo>
                    <a:pt x="80" y="107"/>
                    <a:pt x="78" y="105"/>
                    <a:pt x="75" y="100"/>
                  </a:cubicBezTo>
                  <a:cubicBezTo>
                    <a:pt x="73" y="97"/>
                    <a:pt x="69" y="94"/>
                    <a:pt x="69" y="94"/>
                  </a:cubicBezTo>
                  <a:cubicBezTo>
                    <a:pt x="66" y="92"/>
                    <a:pt x="64" y="87"/>
                    <a:pt x="67" y="85"/>
                  </a:cubicBezTo>
                  <a:cubicBezTo>
                    <a:pt x="73" y="81"/>
                    <a:pt x="78" y="74"/>
                    <a:pt x="81" y="66"/>
                  </a:cubicBezTo>
                  <a:cubicBezTo>
                    <a:pt x="87" y="66"/>
                    <a:pt x="87" y="66"/>
                    <a:pt x="87" y="66"/>
                  </a:cubicBezTo>
                  <a:cubicBezTo>
                    <a:pt x="91" y="66"/>
                    <a:pt x="95" y="63"/>
                    <a:pt x="95" y="58"/>
                  </a:cubicBezTo>
                  <a:cubicBezTo>
                    <a:pt x="95" y="49"/>
                    <a:pt x="95" y="49"/>
                    <a:pt x="95" y="49"/>
                  </a:cubicBezTo>
                  <a:cubicBezTo>
                    <a:pt x="95" y="45"/>
                    <a:pt x="93" y="43"/>
                    <a:pt x="91" y="41"/>
                  </a:cubicBezTo>
                  <a:cubicBezTo>
                    <a:pt x="91" y="28"/>
                    <a:pt x="87" y="18"/>
                    <a:pt x="79" y="10"/>
                  </a:cubicBezTo>
                  <a:cubicBezTo>
                    <a:pt x="72" y="3"/>
                    <a:pt x="61" y="0"/>
                    <a:pt x="47" y="0"/>
                  </a:cubicBezTo>
                  <a:cubicBezTo>
                    <a:pt x="34" y="0"/>
                    <a:pt x="23" y="3"/>
                    <a:pt x="16" y="10"/>
                  </a:cubicBezTo>
                  <a:cubicBezTo>
                    <a:pt x="8" y="18"/>
                    <a:pt x="4" y="28"/>
                    <a:pt x="4" y="41"/>
                  </a:cubicBezTo>
                  <a:cubicBezTo>
                    <a:pt x="1" y="43"/>
                    <a:pt x="0" y="45"/>
                    <a:pt x="0" y="49"/>
                  </a:cubicBezTo>
                  <a:cubicBezTo>
                    <a:pt x="0" y="58"/>
                    <a:pt x="0" y="58"/>
                    <a:pt x="0" y="58"/>
                  </a:cubicBezTo>
                  <a:cubicBezTo>
                    <a:pt x="0" y="63"/>
                    <a:pt x="3" y="66"/>
                    <a:pt x="8" y="66"/>
                  </a:cubicBezTo>
                  <a:cubicBezTo>
                    <a:pt x="14" y="66"/>
                    <a:pt x="14" y="66"/>
                    <a:pt x="14" y="66"/>
                  </a:cubicBezTo>
                  <a:cubicBezTo>
                    <a:pt x="18" y="77"/>
                    <a:pt x="26" y="85"/>
                    <a:pt x="34" y="90"/>
                  </a:cubicBezTo>
                  <a:cubicBezTo>
                    <a:pt x="36" y="91"/>
                    <a:pt x="35" y="92"/>
                    <a:pt x="34" y="94"/>
                  </a:cubicBezTo>
                  <a:close/>
                  <a:moveTo>
                    <a:pt x="47" y="88"/>
                  </a:moveTo>
                  <a:cubicBezTo>
                    <a:pt x="41" y="88"/>
                    <a:pt x="31" y="82"/>
                    <a:pt x="24" y="73"/>
                  </a:cubicBezTo>
                  <a:cubicBezTo>
                    <a:pt x="29" y="75"/>
                    <a:pt x="34" y="76"/>
                    <a:pt x="39" y="76"/>
                  </a:cubicBezTo>
                  <a:cubicBezTo>
                    <a:pt x="40" y="78"/>
                    <a:pt x="43" y="80"/>
                    <a:pt x="47" y="80"/>
                  </a:cubicBezTo>
                  <a:cubicBezTo>
                    <a:pt x="51" y="80"/>
                    <a:pt x="55" y="77"/>
                    <a:pt x="55" y="74"/>
                  </a:cubicBezTo>
                  <a:cubicBezTo>
                    <a:pt x="55" y="71"/>
                    <a:pt x="51" y="68"/>
                    <a:pt x="47" y="68"/>
                  </a:cubicBezTo>
                  <a:cubicBezTo>
                    <a:pt x="43" y="68"/>
                    <a:pt x="40" y="69"/>
                    <a:pt x="39" y="71"/>
                  </a:cubicBezTo>
                  <a:cubicBezTo>
                    <a:pt x="32" y="71"/>
                    <a:pt x="24" y="69"/>
                    <a:pt x="20" y="64"/>
                  </a:cubicBezTo>
                  <a:cubicBezTo>
                    <a:pt x="18" y="60"/>
                    <a:pt x="18" y="56"/>
                    <a:pt x="18" y="51"/>
                  </a:cubicBezTo>
                  <a:cubicBezTo>
                    <a:pt x="18" y="50"/>
                    <a:pt x="18" y="49"/>
                    <a:pt x="18" y="48"/>
                  </a:cubicBezTo>
                  <a:cubicBezTo>
                    <a:pt x="26" y="47"/>
                    <a:pt x="34" y="38"/>
                    <a:pt x="34" y="28"/>
                  </a:cubicBezTo>
                  <a:cubicBezTo>
                    <a:pt x="34" y="26"/>
                    <a:pt x="34" y="27"/>
                    <a:pt x="36" y="29"/>
                  </a:cubicBezTo>
                  <a:cubicBezTo>
                    <a:pt x="36" y="29"/>
                    <a:pt x="36" y="29"/>
                    <a:pt x="36" y="29"/>
                  </a:cubicBezTo>
                  <a:cubicBezTo>
                    <a:pt x="36" y="29"/>
                    <a:pt x="36" y="29"/>
                    <a:pt x="36" y="29"/>
                  </a:cubicBezTo>
                  <a:cubicBezTo>
                    <a:pt x="36" y="30"/>
                    <a:pt x="37" y="30"/>
                    <a:pt x="37" y="31"/>
                  </a:cubicBezTo>
                  <a:cubicBezTo>
                    <a:pt x="45" y="40"/>
                    <a:pt x="55" y="39"/>
                    <a:pt x="60" y="43"/>
                  </a:cubicBezTo>
                  <a:cubicBezTo>
                    <a:pt x="60" y="41"/>
                    <a:pt x="59" y="39"/>
                    <a:pt x="58" y="38"/>
                  </a:cubicBezTo>
                  <a:cubicBezTo>
                    <a:pt x="66" y="39"/>
                    <a:pt x="73" y="42"/>
                    <a:pt x="77" y="45"/>
                  </a:cubicBezTo>
                  <a:cubicBezTo>
                    <a:pt x="77" y="47"/>
                    <a:pt x="77" y="49"/>
                    <a:pt x="77" y="51"/>
                  </a:cubicBezTo>
                  <a:cubicBezTo>
                    <a:pt x="77" y="75"/>
                    <a:pt x="58" y="88"/>
                    <a:pt x="47" y="88"/>
                  </a:cubicBezTo>
                  <a:close/>
                  <a:moveTo>
                    <a:pt x="82" y="40"/>
                  </a:moveTo>
                  <a:cubicBezTo>
                    <a:pt x="81" y="32"/>
                    <a:pt x="79" y="26"/>
                    <a:pt x="75" y="21"/>
                  </a:cubicBezTo>
                  <a:cubicBezTo>
                    <a:pt x="69" y="13"/>
                    <a:pt x="59" y="9"/>
                    <a:pt x="47" y="9"/>
                  </a:cubicBezTo>
                  <a:cubicBezTo>
                    <a:pt x="35" y="9"/>
                    <a:pt x="26" y="13"/>
                    <a:pt x="20" y="21"/>
                  </a:cubicBezTo>
                  <a:cubicBezTo>
                    <a:pt x="16" y="26"/>
                    <a:pt x="14" y="32"/>
                    <a:pt x="12" y="40"/>
                  </a:cubicBezTo>
                  <a:cubicBezTo>
                    <a:pt x="9" y="40"/>
                    <a:pt x="9" y="40"/>
                    <a:pt x="9" y="40"/>
                  </a:cubicBezTo>
                  <a:cubicBezTo>
                    <a:pt x="10" y="17"/>
                    <a:pt x="23" y="5"/>
                    <a:pt x="47" y="5"/>
                  </a:cubicBezTo>
                  <a:cubicBezTo>
                    <a:pt x="72" y="5"/>
                    <a:pt x="85" y="17"/>
                    <a:pt x="86" y="40"/>
                  </a:cubicBezTo>
                  <a:lnTo>
                    <a:pt x="82" y="4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0">
              <a:extLst>
                <a:ext uri="{FF2B5EF4-FFF2-40B4-BE49-F238E27FC236}">
                  <a16:creationId xmlns:a16="http://schemas.microsoft.com/office/drawing/2014/main" id="{67FA41DF-284A-48FE-A045-E912C2E0AAD7}"/>
                </a:ext>
              </a:extLst>
            </p:cNvPr>
            <p:cNvSpPr>
              <a:spLocks noEditPoints="1"/>
            </p:cNvSpPr>
            <p:nvPr/>
          </p:nvSpPr>
          <p:spPr bwMode="auto">
            <a:xfrm>
              <a:off x="5862638" y="4633913"/>
              <a:ext cx="400050" cy="504825"/>
            </a:xfrm>
            <a:custGeom>
              <a:avLst/>
              <a:gdLst>
                <a:gd name="T0" fmla="*/ 14 w 82"/>
                <a:gd name="T1" fmla="*/ 17 h 104"/>
                <a:gd name="T2" fmla="*/ 70 w 82"/>
                <a:gd name="T3" fmla="*/ 19 h 104"/>
                <a:gd name="T4" fmla="*/ 70 w 82"/>
                <a:gd name="T5" fmla="*/ 14 h 104"/>
                <a:gd name="T6" fmla="*/ 79 w 82"/>
                <a:gd name="T7" fmla="*/ 27 h 104"/>
                <a:gd name="T8" fmla="*/ 5 w 82"/>
                <a:gd name="T9" fmla="*/ 16 h 104"/>
                <a:gd name="T10" fmla="*/ 79 w 82"/>
                <a:gd name="T11" fmla="*/ 6 h 104"/>
                <a:gd name="T12" fmla="*/ 79 w 82"/>
                <a:gd name="T13" fmla="*/ 0 h 104"/>
                <a:gd name="T14" fmla="*/ 0 w 82"/>
                <a:gd name="T15" fmla="*/ 16 h 104"/>
                <a:gd name="T16" fmla="*/ 16 w 82"/>
                <a:gd name="T17" fmla="*/ 104 h 104"/>
                <a:gd name="T18" fmla="*/ 82 w 82"/>
                <a:gd name="T19" fmla="*/ 101 h 104"/>
                <a:gd name="T20" fmla="*/ 79 w 82"/>
                <a:gd name="T21" fmla="*/ 27 h 104"/>
                <a:gd name="T22" fmla="*/ 62 w 82"/>
                <a:gd name="T23" fmla="*/ 58 h 104"/>
                <a:gd name="T24" fmla="*/ 59 w 82"/>
                <a:gd name="T25" fmla="*/ 63 h 104"/>
                <a:gd name="T26" fmla="*/ 49 w 82"/>
                <a:gd name="T27" fmla="*/ 41 h 104"/>
                <a:gd name="T28" fmla="*/ 53 w 82"/>
                <a:gd name="T29" fmla="*/ 46 h 104"/>
                <a:gd name="T30" fmla="*/ 49 w 82"/>
                <a:gd name="T31" fmla="*/ 41 h 104"/>
                <a:gd name="T32" fmla="*/ 35 w 82"/>
                <a:gd name="T33" fmla="*/ 43 h 104"/>
                <a:gd name="T34" fmla="*/ 29 w 82"/>
                <a:gd name="T35" fmla="*/ 46 h 104"/>
                <a:gd name="T36" fmla="*/ 32 w 82"/>
                <a:gd name="T37" fmla="*/ 40 h 104"/>
                <a:gd name="T38" fmla="*/ 20 w 82"/>
                <a:gd name="T39" fmla="*/ 63 h 104"/>
                <a:gd name="T40" fmla="*/ 23 w 82"/>
                <a:gd name="T41" fmla="*/ 57 h 104"/>
                <a:gd name="T42" fmla="*/ 32 w 82"/>
                <a:gd name="T43" fmla="*/ 80 h 104"/>
                <a:gd name="T44" fmla="*/ 29 w 82"/>
                <a:gd name="T45" fmla="*/ 74 h 104"/>
                <a:gd name="T46" fmla="*/ 32 w 82"/>
                <a:gd name="T47" fmla="*/ 80 h 104"/>
                <a:gd name="T48" fmla="*/ 47 w 82"/>
                <a:gd name="T49" fmla="*/ 79 h 104"/>
                <a:gd name="T50" fmla="*/ 47 w 82"/>
                <a:gd name="T51" fmla="*/ 75 h 104"/>
                <a:gd name="T52" fmla="*/ 33 w 82"/>
                <a:gd name="T53" fmla="*/ 46 h 104"/>
                <a:gd name="T54" fmla="*/ 51 w 82"/>
                <a:gd name="T55" fmla="*/ 73 h 104"/>
                <a:gd name="T56" fmla="*/ 54 w 82"/>
                <a:gd name="T57" fmla="*/ 75 h 104"/>
                <a:gd name="T58" fmla="*/ 55 w 82"/>
                <a:gd name="T59" fmla="*/ 93 h 104"/>
                <a:gd name="T60" fmla="*/ 35 w 82"/>
                <a:gd name="T61" fmla="*/ 50 h 104"/>
                <a:gd name="T62" fmla="*/ 47 w 82"/>
                <a:gd name="T63" fmla="*/ 70 h 104"/>
                <a:gd name="T64" fmla="*/ 43 w 82"/>
                <a:gd name="T65" fmla="*/ 67 h 104"/>
                <a:gd name="T66" fmla="*/ 40 w 82"/>
                <a:gd name="T67" fmla="*/ 64 h 104"/>
                <a:gd name="T68" fmla="*/ 43 w 82"/>
                <a:gd name="T69" fmla="*/ 67 h 104"/>
                <a:gd name="T70" fmla="*/ 44 w 82"/>
                <a:gd name="T71" fmla="*/ 60 h 104"/>
                <a:gd name="T72" fmla="*/ 43 w 82"/>
                <a:gd name="T73" fmla="*/ 62 h 104"/>
                <a:gd name="T74" fmla="*/ 40 w 82"/>
                <a:gd name="T75" fmla="*/ 63 h 104"/>
                <a:gd name="T76" fmla="*/ 42 w 82"/>
                <a:gd name="T77" fmla="*/ 59 h 104"/>
                <a:gd name="T78" fmla="*/ 43 w 82"/>
                <a:gd name="T79" fmla="*/ 58 h 104"/>
                <a:gd name="T80" fmla="*/ 43 w 82"/>
                <a:gd name="T81" fmla="*/ 56 h 104"/>
                <a:gd name="T82" fmla="*/ 40 w 82"/>
                <a:gd name="T83" fmla="*/ 56 h 104"/>
                <a:gd name="T84" fmla="*/ 37 w 82"/>
                <a:gd name="T85" fmla="*/ 57 h 104"/>
                <a:gd name="T86" fmla="*/ 41 w 82"/>
                <a:gd name="T87" fmla="*/ 53 h 104"/>
                <a:gd name="T88" fmla="*/ 46 w 82"/>
                <a:gd name="T89" fmla="*/ 5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 h="104">
                  <a:moveTo>
                    <a:pt x="17" y="14"/>
                  </a:moveTo>
                  <a:cubicBezTo>
                    <a:pt x="15" y="14"/>
                    <a:pt x="14" y="15"/>
                    <a:pt x="14" y="17"/>
                  </a:cubicBezTo>
                  <a:cubicBezTo>
                    <a:pt x="14" y="18"/>
                    <a:pt x="15" y="19"/>
                    <a:pt x="17" y="19"/>
                  </a:cubicBezTo>
                  <a:cubicBezTo>
                    <a:pt x="70" y="19"/>
                    <a:pt x="70" y="19"/>
                    <a:pt x="70" y="19"/>
                  </a:cubicBezTo>
                  <a:cubicBezTo>
                    <a:pt x="72" y="19"/>
                    <a:pt x="73" y="18"/>
                    <a:pt x="73" y="17"/>
                  </a:cubicBezTo>
                  <a:cubicBezTo>
                    <a:pt x="73" y="15"/>
                    <a:pt x="72" y="14"/>
                    <a:pt x="70" y="14"/>
                  </a:cubicBezTo>
                  <a:lnTo>
                    <a:pt x="17" y="14"/>
                  </a:lnTo>
                  <a:close/>
                  <a:moveTo>
                    <a:pt x="79" y="27"/>
                  </a:moveTo>
                  <a:cubicBezTo>
                    <a:pt x="16" y="27"/>
                    <a:pt x="16" y="27"/>
                    <a:pt x="16" y="27"/>
                  </a:cubicBezTo>
                  <a:cubicBezTo>
                    <a:pt x="10" y="27"/>
                    <a:pt x="5" y="22"/>
                    <a:pt x="5" y="16"/>
                  </a:cubicBezTo>
                  <a:cubicBezTo>
                    <a:pt x="5" y="10"/>
                    <a:pt x="10" y="6"/>
                    <a:pt x="16" y="6"/>
                  </a:cubicBezTo>
                  <a:cubicBezTo>
                    <a:pt x="79" y="6"/>
                    <a:pt x="79" y="6"/>
                    <a:pt x="79" y="6"/>
                  </a:cubicBezTo>
                  <a:cubicBezTo>
                    <a:pt x="81" y="6"/>
                    <a:pt x="82" y="4"/>
                    <a:pt x="82" y="3"/>
                  </a:cubicBezTo>
                  <a:cubicBezTo>
                    <a:pt x="82" y="1"/>
                    <a:pt x="81" y="0"/>
                    <a:pt x="79" y="0"/>
                  </a:cubicBezTo>
                  <a:cubicBezTo>
                    <a:pt x="16" y="0"/>
                    <a:pt x="16" y="0"/>
                    <a:pt x="16" y="0"/>
                  </a:cubicBezTo>
                  <a:cubicBezTo>
                    <a:pt x="7" y="0"/>
                    <a:pt x="0" y="7"/>
                    <a:pt x="0" y="16"/>
                  </a:cubicBezTo>
                  <a:cubicBezTo>
                    <a:pt x="0" y="88"/>
                    <a:pt x="0" y="88"/>
                    <a:pt x="0" y="88"/>
                  </a:cubicBezTo>
                  <a:cubicBezTo>
                    <a:pt x="0" y="97"/>
                    <a:pt x="7" y="104"/>
                    <a:pt x="16" y="104"/>
                  </a:cubicBezTo>
                  <a:cubicBezTo>
                    <a:pt x="79" y="104"/>
                    <a:pt x="79" y="104"/>
                    <a:pt x="79" y="104"/>
                  </a:cubicBezTo>
                  <a:cubicBezTo>
                    <a:pt x="81" y="104"/>
                    <a:pt x="82" y="103"/>
                    <a:pt x="82" y="101"/>
                  </a:cubicBezTo>
                  <a:cubicBezTo>
                    <a:pt x="82" y="30"/>
                    <a:pt x="82" y="30"/>
                    <a:pt x="82" y="30"/>
                  </a:cubicBezTo>
                  <a:cubicBezTo>
                    <a:pt x="82" y="28"/>
                    <a:pt x="81" y="27"/>
                    <a:pt x="79" y="27"/>
                  </a:cubicBezTo>
                  <a:close/>
                  <a:moveTo>
                    <a:pt x="59" y="57"/>
                  </a:moveTo>
                  <a:cubicBezTo>
                    <a:pt x="62" y="58"/>
                    <a:pt x="62" y="58"/>
                    <a:pt x="62" y="58"/>
                  </a:cubicBezTo>
                  <a:cubicBezTo>
                    <a:pt x="62" y="63"/>
                    <a:pt x="62" y="63"/>
                    <a:pt x="62" y="63"/>
                  </a:cubicBezTo>
                  <a:cubicBezTo>
                    <a:pt x="59" y="63"/>
                    <a:pt x="59" y="63"/>
                    <a:pt x="59" y="63"/>
                  </a:cubicBezTo>
                  <a:cubicBezTo>
                    <a:pt x="59" y="61"/>
                    <a:pt x="59" y="59"/>
                    <a:pt x="59" y="57"/>
                  </a:cubicBezTo>
                  <a:close/>
                  <a:moveTo>
                    <a:pt x="49" y="41"/>
                  </a:moveTo>
                  <a:cubicBezTo>
                    <a:pt x="54" y="43"/>
                    <a:pt x="54" y="43"/>
                    <a:pt x="54" y="43"/>
                  </a:cubicBezTo>
                  <a:cubicBezTo>
                    <a:pt x="53" y="46"/>
                    <a:pt x="53" y="46"/>
                    <a:pt x="53" y="46"/>
                  </a:cubicBezTo>
                  <a:cubicBezTo>
                    <a:pt x="51" y="45"/>
                    <a:pt x="49" y="44"/>
                    <a:pt x="47" y="43"/>
                  </a:cubicBezTo>
                  <a:lnTo>
                    <a:pt x="49" y="41"/>
                  </a:lnTo>
                  <a:close/>
                  <a:moveTo>
                    <a:pt x="32" y="40"/>
                  </a:moveTo>
                  <a:cubicBezTo>
                    <a:pt x="35" y="43"/>
                    <a:pt x="35" y="43"/>
                    <a:pt x="35" y="43"/>
                  </a:cubicBezTo>
                  <a:cubicBezTo>
                    <a:pt x="34" y="43"/>
                    <a:pt x="33" y="44"/>
                    <a:pt x="32" y="44"/>
                  </a:cubicBezTo>
                  <a:cubicBezTo>
                    <a:pt x="31" y="45"/>
                    <a:pt x="30" y="45"/>
                    <a:pt x="29" y="46"/>
                  </a:cubicBezTo>
                  <a:cubicBezTo>
                    <a:pt x="28" y="43"/>
                    <a:pt x="28" y="43"/>
                    <a:pt x="28" y="43"/>
                  </a:cubicBezTo>
                  <a:lnTo>
                    <a:pt x="32" y="40"/>
                  </a:lnTo>
                  <a:close/>
                  <a:moveTo>
                    <a:pt x="23" y="63"/>
                  </a:moveTo>
                  <a:cubicBezTo>
                    <a:pt x="20" y="63"/>
                    <a:pt x="20" y="63"/>
                    <a:pt x="20" y="63"/>
                  </a:cubicBezTo>
                  <a:cubicBezTo>
                    <a:pt x="20" y="57"/>
                    <a:pt x="20" y="57"/>
                    <a:pt x="20" y="57"/>
                  </a:cubicBezTo>
                  <a:cubicBezTo>
                    <a:pt x="23" y="57"/>
                    <a:pt x="23" y="57"/>
                    <a:pt x="23" y="57"/>
                  </a:cubicBezTo>
                  <a:cubicBezTo>
                    <a:pt x="22" y="59"/>
                    <a:pt x="22" y="61"/>
                    <a:pt x="23" y="63"/>
                  </a:cubicBezTo>
                  <a:close/>
                  <a:moveTo>
                    <a:pt x="32" y="80"/>
                  </a:moveTo>
                  <a:cubicBezTo>
                    <a:pt x="28" y="77"/>
                    <a:pt x="28" y="77"/>
                    <a:pt x="28" y="77"/>
                  </a:cubicBezTo>
                  <a:cubicBezTo>
                    <a:pt x="29" y="74"/>
                    <a:pt x="29" y="74"/>
                    <a:pt x="29" y="74"/>
                  </a:cubicBezTo>
                  <a:cubicBezTo>
                    <a:pt x="30" y="75"/>
                    <a:pt x="32" y="76"/>
                    <a:pt x="34" y="77"/>
                  </a:cubicBezTo>
                  <a:lnTo>
                    <a:pt x="32" y="80"/>
                  </a:lnTo>
                  <a:close/>
                  <a:moveTo>
                    <a:pt x="55" y="93"/>
                  </a:moveTo>
                  <a:cubicBezTo>
                    <a:pt x="47" y="79"/>
                    <a:pt x="47" y="79"/>
                    <a:pt x="47" y="79"/>
                  </a:cubicBezTo>
                  <a:cubicBezTo>
                    <a:pt x="48" y="78"/>
                    <a:pt x="48" y="78"/>
                    <a:pt x="48" y="78"/>
                  </a:cubicBezTo>
                  <a:cubicBezTo>
                    <a:pt x="47" y="75"/>
                    <a:pt x="47" y="75"/>
                    <a:pt x="47" y="75"/>
                  </a:cubicBezTo>
                  <a:cubicBezTo>
                    <a:pt x="39" y="78"/>
                    <a:pt x="31" y="75"/>
                    <a:pt x="27" y="68"/>
                  </a:cubicBezTo>
                  <a:cubicBezTo>
                    <a:pt x="22" y="60"/>
                    <a:pt x="25" y="51"/>
                    <a:pt x="33" y="46"/>
                  </a:cubicBezTo>
                  <a:cubicBezTo>
                    <a:pt x="41" y="42"/>
                    <a:pt x="51" y="44"/>
                    <a:pt x="55" y="52"/>
                  </a:cubicBezTo>
                  <a:cubicBezTo>
                    <a:pt x="59" y="59"/>
                    <a:pt x="57" y="68"/>
                    <a:pt x="51" y="73"/>
                  </a:cubicBezTo>
                  <a:cubicBezTo>
                    <a:pt x="53" y="75"/>
                    <a:pt x="53" y="75"/>
                    <a:pt x="53" y="75"/>
                  </a:cubicBezTo>
                  <a:cubicBezTo>
                    <a:pt x="54" y="75"/>
                    <a:pt x="54" y="75"/>
                    <a:pt x="54" y="75"/>
                  </a:cubicBezTo>
                  <a:cubicBezTo>
                    <a:pt x="62" y="88"/>
                    <a:pt x="62" y="88"/>
                    <a:pt x="62" y="88"/>
                  </a:cubicBezTo>
                  <a:lnTo>
                    <a:pt x="55" y="93"/>
                  </a:lnTo>
                  <a:close/>
                  <a:moveTo>
                    <a:pt x="51" y="54"/>
                  </a:moveTo>
                  <a:cubicBezTo>
                    <a:pt x="48" y="49"/>
                    <a:pt x="41" y="47"/>
                    <a:pt x="35" y="50"/>
                  </a:cubicBezTo>
                  <a:cubicBezTo>
                    <a:pt x="30" y="53"/>
                    <a:pt x="28" y="60"/>
                    <a:pt x="31" y="66"/>
                  </a:cubicBezTo>
                  <a:cubicBezTo>
                    <a:pt x="34" y="71"/>
                    <a:pt x="41" y="73"/>
                    <a:pt x="47" y="70"/>
                  </a:cubicBezTo>
                  <a:cubicBezTo>
                    <a:pt x="52" y="67"/>
                    <a:pt x="54" y="60"/>
                    <a:pt x="51" y="54"/>
                  </a:cubicBezTo>
                  <a:close/>
                  <a:moveTo>
                    <a:pt x="43" y="67"/>
                  </a:moveTo>
                  <a:cubicBezTo>
                    <a:pt x="40" y="67"/>
                    <a:pt x="40" y="67"/>
                    <a:pt x="40" y="67"/>
                  </a:cubicBezTo>
                  <a:cubicBezTo>
                    <a:pt x="40" y="64"/>
                    <a:pt x="40" y="64"/>
                    <a:pt x="40" y="64"/>
                  </a:cubicBezTo>
                  <a:cubicBezTo>
                    <a:pt x="43" y="64"/>
                    <a:pt x="43" y="64"/>
                    <a:pt x="43" y="64"/>
                  </a:cubicBezTo>
                  <a:lnTo>
                    <a:pt x="43" y="67"/>
                  </a:lnTo>
                  <a:close/>
                  <a:moveTo>
                    <a:pt x="45" y="59"/>
                  </a:moveTo>
                  <a:cubicBezTo>
                    <a:pt x="45" y="59"/>
                    <a:pt x="45" y="60"/>
                    <a:pt x="44" y="60"/>
                  </a:cubicBezTo>
                  <a:cubicBezTo>
                    <a:pt x="43" y="61"/>
                    <a:pt x="43" y="61"/>
                    <a:pt x="43" y="61"/>
                  </a:cubicBezTo>
                  <a:cubicBezTo>
                    <a:pt x="43" y="61"/>
                    <a:pt x="43" y="61"/>
                    <a:pt x="43" y="62"/>
                  </a:cubicBezTo>
                  <a:cubicBezTo>
                    <a:pt x="43" y="62"/>
                    <a:pt x="43" y="62"/>
                    <a:pt x="43" y="63"/>
                  </a:cubicBezTo>
                  <a:cubicBezTo>
                    <a:pt x="40" y="63"/>
                    <a:pt x="40" y="63"/>
                    <a:pt x="40" y="63"/>
                  </a:cubicBezTo>
                  <a:cubicBezTo>
                    <a:pt x="40" y="62"/>
                    <a:pt x="40" y="61"/>
                    <a:pt x="40" y="61"/>
                  </a:cubicBezTo>
                  <a:cubicBezTo>
                    <a:pt x="41" y="60"/>
                    <a:pt x="41" y="60"/>
                    <a:pt x="42" y="59"/>
                  </a:cubicBezTo>
                  <a:cubicBezTo>
                    <a:pt x="42" y="59"/>
                    <a:pt x="42" y="59"/>
                    <a:pt x="42" y="59"/>
                  </a:cubicBezTo>
                  <a:cubicBezTo>
                    <a:pt x="43" y="59"/>
                    <a:pt x="43" y="58"/>
                    <a:pt x="43" y="58"/>
                  </a:cubicBezTo>
                  <a:cubicBezTo>
                    <a:pt x="43" y="58"/>
                    <a:pt x="43" y="57"/>
                    <a:pt x="43" y="57"/>
                  </a:cubicBezTo>
                  <a:cubicBezTo>
                    <a:pt x="43" y="57"/>
                    <a:pt x="43" y="56"/>
                    <a:pt x="43" y="56"/>
                  </a:cubicBezTo>
                  <a:cubicBezTo>
                    <a:pt x="43" y="55"/>
                    <a:pt x="42" y="55"/>
                    <a:pt x="41" y="55"/>
                  </a:cubicBezTo>
                  <a:cubicBezTo>
                    <a:pt x="41" y="55"/>
                    <a:pt x="40" y="55"/>
                    <a:pt x="40" y="56"/>
                  </a:cubicBezTo>
                  <a:cubicBezTo>
                    <a:pt x="39" y="56"/>
                    <a:pt x="39" y="57"/>
                    <a:pt x="39" y="57"/>
                  </a:cubicBezTo>
                  <a:cubicBezTo>
                    <a:pt x="37" y="57"/>
                    <a:pt x="37" y="57"/>
                    <a:pt x="37" y="57"/>
                  </a:cubicBezTo>
                  <a:cubicBezTo>
                    <a:pt x="37" y="56"/>
                    <a:pt x="37" y="54"/>
                    <a:pt x="38" y="54"/>
                  </a:cubicBezTo>
                  <a:cubicBezTo>
                    <a:pt x="39" y="53"/>
                    <a:pt x="40" y="53"/>
                    <a:pt x="41" y="53"/>
                  </a:cubicBezTo>
                  <a:cubicBezTo>
                    <a:pt x="43" y="53"/>
                    <a:pt x="44" y="53"/>
                    <a:pt x="45" y="54"/>
                  </a:cubicBezTo>
                  <a:cubicBezTo>
                    <a:pt x="46" y="55"/>
                    <a:pt x="46" y="56"/>
                    <a:pt x="46" y="57"/>
                  </a:cubicBezTo>
                  <a:cubicBezTo>
                    <a:pt x="46" y="58"/>
                    <a:pt x="46" y="58"/>
                    <a:pt x="45" y="5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 name="Group 20">
              <a:extLst>
                <a:ext uri="{FF2B5EF4-FFF2-40B4-BE49-F238E27FC236}">
                  <a16:creationId xmlns:a16="http://schemas.microsoft.com/office/drawing/2014/main" id="{062B0320-F8E7-408A-942A-A73BC6DA7892}"/>
                </a:ext>
              </a:extLst>
            </p:cNvPr>
            <p:cNvGrpSpPr/>
            <p:nvPr/>
          </p:nvGrpSpPr>
          <p:grpSpPr>
            <a:xfrm>
              <a:off x="6310313" y="2428875"/>
              <a:ext cx="3275012" cy="3268663"/>
              <a:chOff x="6310313" y="1685925"/>
              <a:chExt cx="3275012" cy="3268663"/>
            </a:xfrm>
          </p:grpSpPr>
          <p:sp>
            <p:nvSpPr>
              <p:cNvPr id="50" name="Freeform 11">
                <a:extLst>
                  <a:ext uri="{FF2B5EF4-FFF2-40B4-BE49-F238E27FC236}">
                    <a16:creationId xmlns:a16="http://schemas.microsoft.com/office/drawing/2014/main" id="{CD84C0A6-CC9A-4648-B34F-75F445316F8C}"/>
                  </a:ext>
                </a:extLst>
              </p:cNvPr>
              <p:cNvSpPr>
                <a:spLocks noEditPoints="1"/>
              </p:cNvSpPr>
              <p:nvPr/>
            </p:nvSpPr>
            <p:spPr bwMode="auto">
              <a:xfrm>
                <a:off x="6315075" y="1900238"/>
                <a:ext cx="930275" cy="1360487"/>
              </a:xfrm>
              <a:custGeom>
                <a:avLst/>
                <a:gdLst>
                  <a:gd name="T0" fmla="*/ 152 w 191"/>
                  <a:gd name="T1" fmla="*/ 23 h 280"/>
                  <a:gd name="T2" fmla="*/ 151 w 191"/>
                  <a:gd name="T3" fmla="*/ 27 h 280"/>
                  <a:gd name="T4" fmla="*/ 162 w 191"/>
                  <a:gd name="T5" fmla="*/ 30 h 280"/>
                  <a:gd name="T6" fmla="*/ 164 w 191"/>
                  <a:gd name="T7" fmla="*/ 30 h 280"/>
                  <a:gd name="T8" fmla="*/ 24 w 191"/>
                  <a:gd name="T9" fmla="*/ 254 h 280"/>
                  <a:gd name="T10" fmla="*/ 13 w 191"/>
                  <a:gd name="T11" fmla="*/ 265 h 280"/>
                  <a:gd name="T12" fmla="*/ 11 w 191"/>
                  <a:gd name="T13" fmla="*/ 263 h 280"/>
                  <a:gd name="T14" fmla="*/ 152 w 191"/>
                  <a:gd name="T15" fmla="*/ 23 h 280"/>
                  <a:gd name="T16" fmla="*/ 170 w 191"/>
                  <a:gd name="T17" fmla="*/ 0 h 280"/>
                  <a:gd name="T18" fmla="*/ 0 w 191"/>
                  <a:gd name="T19" fmla="*/ 267 h 280"/>
                  <a:gd name="T20" fmla="*/ 13 w 191"/>
                  <a:gd name="T21" fmla="*/ 280 h 280"/>
                  <a:gd name="T22" fmla="*/ 34 w 191"/>
                  <a:gd name="T23" fmla="*/ 259 h 280"/>
                  <a:gd name="T24" fmla="*/ 191 w 191"/>
                  <a:gd name="T25" fmla="*/ 26 h 280"/>
                  <a:gd name="T26" fmla="*/ 164 w 191"/>
                  <a:gd name="T27" fmla="*/ 19 h 280"/>
                  <a:gd name="T28" fmla="*/ 170 w 191"/>
                  <a:gd name="T29"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1" h="280">
                    <a:moveTo>
                      <a:pt x="152" y="23"/>
                    </a:moveTo>
                    <a:cubicBezTo>
                      <a:pt x="151" y="27"/>
                      <a:pt x="151" y="27"/>
                      <a:pt x="151" y="27"/>
                    </a:cubicBezTo>
                    <a:cubicBezTo>
                      <a:pt x="162" y="30"/>
                      <a:pt x="162" y="30"/>
                      <a:pt x="162" y="30"/>
                    </a:cubicBezTo>
                    <a:cubicBezTo>
                      <a:pt x="164" y="30"/>
                      <a:pt x="164" y="30"/>
                      <a:pt x="164" y="30"/>
                    </a:cubicBezTo>
                    <a:cubicBezTo>
                      <a:pt x="87" y="81"/>
                      <a:pt x="36" y="162"/>
                      <a:pt x="24" y="254"/>
                    </a:cubicBezTo>
                    <a:cubicBezTo>
                      <a:pt x="13" y="265"/>
                      <a:pt x="13" y="265"/>
                      <a:pt x="13" y="265"/>
                    </a:cubicBezTo>
                    <a:cubicBezTo>
                      <a:pt x="11" y="263"/>
                      <a:pt x="11" y="263"/>
                      <a:pt x="11" y="263"/>
                    </a:cubicBezTo>
                    <a:cubicBezTo>
                      <a:pt x="20" y="166"/>
                      <a:pt x="72" y="78"/>
                      <a:pt x="152" y="23"/>
                    </a:cubicBezTo>
                    <a:moveTo>
                      <a:pt x="170" y="0"/>
                    </a:moveTo>
                    <a:cubicBezTo>
                      <a:pt x="75" y="54"/>
                      <a:pt x="9" y="153"/>
                      <a:pt x="0" y="267"/>
                    </a:cubicBezTo>
                    <a:cubicBezTo>
                      <a:pt x="13" y="280"/>
                      <a:pt x="13" y="280"/>
                      <a:pt x="13" y="280"/>
                    </a:cubicBezTo>
                    <a:cubicBezTo>
                      <a:pt x="34" y="259"/>
                      <a:pt x="34" y="259"/>
                      <a:pt x="34" y="259"/>
                    </a:cubicBezTo>
                    <a:cubicBezTo>
                      <a:pt x="46" y="158"/>
                      <a:pt x="106" y="73"/>
                      <a:pt x="191" y="26"/>
                    </a:cubicBezTo>
                    <a:cubicBezTo>
                      <a:pt x="164" y="19"/>
                      <a:pt x="164" y="19"/>
                      <a:pt x="164" y="19"/>
                    </a:cubicBezTo>
                    <a:cubicBezTo>
                      <a:pt x="170" y="0"/>
                      <a:pt x="170" y="0"/>
                      <a:pt x="170"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
                <a:extLst>
                  <a:ext uri="{FF2B5EF4-FFF2-40B4-BE49-F238E27FC236}">
                    <a16:creationId xmlns:a16="http://schemas.microsoft.com/office/drawing/2014/main" id="{AE7D0D1D-384A-4ACC-A320-F18359F1B7FD}"/>
                  </a:ext>
                </a:extLst>
              </p:cNvPr>
              <p:cNvSpPr>
                <a:spLocks noEditPoints="1"/>
              </p:cNvSpPr>
              <p:nvPr/>
            </p:nvSpPr>
            <p:spPr bwMode="auto">
              <a:xfrm>
                <a:off x="7216775" y="1685925"/>
                <a:ext cx="1566862" cy="374650"/>
              </a:xfrm>
              <a:custGeom>
                <a:avLst/>
                <a:gdLst>
                  <a:gd name="T0" fmla="*/ 151 w 322"/>
                  <a:gd name="T1" fmla="*/ 11 h 77"/>
                  <a:gd name="T2" fmla="*/ 293 w 322"/>
                  <a:gd name="T3" fmla="*/ 43 h 77"/>
                  <a:gd name="T4" fmla="*/ 288 w 322"/>
                  <a:gd name="T5" fmla="*/ 45 h 77"/>
                  <a:gd name="T6" fmla="*/ 291 w 322"/>
                  <a:gd name="T7" fmla="*/ 55 h 77"/>
                  <a:gd name="T8" fmla="*/ 291 w 322"/>
                  <a:gd name="T9" fmla="*/ 56 h 77"/>
                  <a:gd name="T10" fmla="*/ 151 w 322"/>
                  <a:gd name="T11" fmla="*/ 23 h 77"/>
                  <a:gd name="T12" fmla="*/ 27 w 322"/>
                  <a:gd name="T13" fmla="*/ 48 h 77"/>
                  <a:gd name="T14" fmla="*/ 13 w 322"/>
                  <a:gd name="T15" fmla="*/ 44 h 77"/>
                  <a:gd name="T16" fmla="*/ 14 w 322"/>
                  <a:gd name="T17" fmla="*/ 41 h 77"/>
                  <a:gd name="T18" fmla="*/ 151 w 322"/>
                  <a:gd name="T19" fmla="*/ 11 h 77"/>
                  <a:gd name="T20" fmla="*/ 151 w 322"/>
                  <a:gd name="T21" fmla="*/ 0 h 77"/>
                  <a:gd name="T22" fmla="*/ 5 w 322"/>
                  <a:gd name="T23" fmla="*/ 34 h 77"/>
                  <a:gd name="T24" fmla="*/ 0 w 322"/>
                  <a:gd name="T25" fmla="*/ 52 h 77"/>
                  <a:gd name="T26" fmla="*/ 28 w 322"/>
                  <a:gd name="T27" fmla="*/ 59 h 77"/>
                  <a:gd name="T28" fmla="*/ 151 w 322"/>
                  <a:gd name="T29" fmla="*/ 33 h 77"/>
                  <a:gd name="T30" fmla="*/ 308 w 322"/>
                  <a:gd name="T31" fmla="*/ 77 h 77"/>
                  <a:gd name="T32" fmla="*/ 301 w 322"/>
                  <a:gd name="T33" fmla="*/ 52 h 77"/>
                  <a:gd name="T34" fmla="*/ 322 w 322"/>
                  <a:gd name="T35" fmla="*/ 47 h 77"/>
                  <a:gd name="T36" fmla="*/ 151 w 322"/>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77">
                    <a:moveTo>
                      <a:pt x="151" y="11"/>
                    </a:moveTo>
                    <a:cubicBezTo>
                      <a:pt x="200" y="11"/>
                      <a:pt x="249" y="22"/>
                      <a:pt x="293" y="43"/>
                    </a:cubicBezTo>
                    <a:cubicBezTo>
                      <a:pt x="288" y="45"/>
                      <a:pt x="288" y="45"/>
                      <a:pt x="288" y="45"/>
                    </a:cubicBezTo>
                    <a:cubicBezTo>
                      <a:pt x="291" y="55"/>
                      <a:pt x="291" y="55"/>
                      <a:pt x="291" y="55"/>
                    </a:cubicBezTo>
                    <a:cubicBezTo>
                      <a:pt x="291" y="56"/>
                      <a:pt x="291" y="56"/>
                      <a:pt x="291" y="56"/>
                    </a:cubicBezTo>
                    <a:cubicBezTo>
                      <a:pt x="248" y="34"/>
                      <a:pt x="200" y="23"/>
                      <a:pt x="151" y="23"/>
                    </a:cubicBezTo>
                    <a:cubicBezTo>
                      <a:pt x="108" y="23"/>
                      <a:pt x="66" y="31"/>
                      <a:pt x="27" y="48"/>
                    </a:cubicBezTo>
                    <a:cubicBezTo>
                      <a:pt x="13" y="44"/>
                      <a:pt x="13" y="44"/>
                      <a:pt x="13" y="44"/>
                    </a:cubicBezTo>
                    <a:cubicBezTo>
                      <a:pt x="14" y="41"/>
                      <a:pt x="14" y="41"/>
                      <a:pt x="14" y="41"/>
                    </a:cubicBezTo>
                    <a:cubicBezTo>
                      <a:pt x="57" y="21"/>
                      <a:pt x="103" y="11"/>
                      <a:pt x="151" y="11"/>
                    </a:cubicBezTo>
                    <a:moveTo>
                      <a:pt x="151" y="0"/>
                    </a:moveTo>
                    <a:cubicBezTo>
                      <a:pt x="98" y="0"/>
                      <a:pt x="49" y="12"/>
                      <a:pt x="5" y="34"/>
                    </a:cubicBezTo>
                    <a:cubicBezTo>
                      <a:pt x="0" y="52"/>
                      <a:pt x="0" y="52"/>
                      <a:pt x="0" y="52"/>
                    </a:cubicBezTo>
                    <a:cubicBezTo>
                      <a:pt x="28" y="59"/>
                      <a:pt x="28" y="59"/>
                      <a:pt x="28" y="59"/>
                    </a:cubicBezTo>
                    <a:cubicBezTo>
                      <a:pt x="66" y="43"/>
                      <a:pt x="107" y="33"/>
                      <a:pt x="151" y="33"/>
                    </a:cubicBezTo>
                    <a:cubicBezTo>
                      <a:pt x="208" y="33"/>
                      <a:pt x="262" y="49"/>
                      <a:pt x="308" y="77"/>
                    </a:cubicBezTo>
                    <a:cubicBezTo>
                      <a:pt x="301" y="52"/>
                      <a:pt x="301" y="52"/>
                      <a:pt x="301" y="52"/>
                    </a:cubicBezTo>
                    <a:cubicBezTo>
                      <a:pt x="322" y="47"/>
                      <a:pt x="322" y="47"/>
                      <a:pt x="322" y="47"/>
                    </a:cubicBezTo>
                    <a:cubicBezTo>
                      <a:pt x="272" y="17"/>
                      <a:pt x="213" y="0"/>
                      <a:pt x="151"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13">
                <a:extLst>
                  <a:ext uri="{FF2B5EF4-FFF2-40B4-BE49-F238E27FC236}">
                    <a16:creationId xmlns:a16="http://schemas.microsoft.com/office/drawing/2014/main" id="{1EE0CEC1-2820-4B4B-BCEC-1A7E1606CE0E}"/>
                  </a:ext>
                </a:extLst>
              </p:cNvPr>
              <p:cNvSpPr>
                <a:spLocks noEditPoints="1"/>
              </p:cNvSpPr>
              <p:nvPr/>
            </p:nvSpPr>
            <p:spPr bwMode="auto">
              <a:xfrm>
                <a:off x="6310313" y="3279775"/>
                <a:ext cx="798512" cy="1389062"/>
              </a:xfrm>
              <a:custGeom>
                <a:avLst/>
                <a:gdLst>
                  <a:gd name="T0" fmla="*/ 23 w 164"/>
                  <a:gd name="T1" fmla="*/ 25 h 286"/>
                  <a:gd name="T2" fmla="*/ 58 w 164"/>
                  <a:gd name="T3" fmla="*/ 153 h 286"/>
                  <a:gd name="T4" fmla="*/ 148 w 164"/>
                  <a:gd name="T5" fmla="*/ 260 h 286"/>
                  <a:gd name="T6" fmla="*/ 151 w 164"/>
                  <a:gd name="T7" fmla="*/ 273 h 286"/>
                  <a:gd name="T8" fmla="*/ 148 w 164"/>
                  <a:gd name="T9" fmla="*/ 274 h 286"/>
                  <a:gd name="T10" fmla="*/ 12 w 164"/>
                  <a:gd name="T11" fmla="*/ 32 h 286"/>
                  <a:gd name="T12" fmla="*/ 14 w 164"/>
                  <a:gd name="T13" fmla="*/ 34 h 286"/>
                  <a:gd name="T14" fmla="*/ 22 w 164"/>
                  <a:gd name="T15" fmla="*/ 27 h 286"/>
                  <a:gd name="T16" fmla="*/ 23 w 164"/>
                  <a:gd name="T17" fmla="*/ 25 h 286"/>
                  <a:gd name="T18" fmla="*/ 34 w 164"/>
                  <a:gd name="T19" fmla="*/ 0 h 286"/>
                  <a:gd name="T20" fmla="*/ 14 w 164"/>
                  <a:gd name="T21" fmla="*/ 19 h 286"/>
                  <a:gd name="T22" fmla="*/ 0 w 164"/>
                  <a:gd name="T23" fmla="*/ 6 h 286"/>
                  <a:gd name="T24" fmla="*/ 0 w 164"/>
                  <a:gd name="T25" fmla="*/ 9 h 286"/>
                  <a:gd name="T26" fmla="*/ 146 w 164"/>
                  <a:gd name="T27" fmla="*/ 286 h 286"/>
                  <a:gd name="T28" fmla="*/ 164 w 164"/>
                  <a:gd name="T29" fmla="*/ 281 h 286"/>
                  <a:gd name="T30" fmla="*/ 157 w 164"/>
                  <a:gd name="T31" fmla="*/ 253 h 286"/>
                  <a:gd name="T32" fmla="*/ 33 w 164"/>
                  <a:gd name="T33" fmla="*/ 9 h 286"/>
                  <a:gd name="T34" fmla="*/ 34 w 164"/>
                  <a:gd name="T35"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86">
                    <a:moveTo>
                      <a:pt x="23" y="25"/>
                    </a:moveTo>
                    <a:cubicBezTo>
                      <a:pt x="26" y="70"/>
                      <a:pt x="37" y="113"/>
                      <a:pt x="58" y="153"/>
                    </a:cubicBezTo>
                    <a:cubicBezTo>
                      <a:pt x="79" y="194"/>
                      <a:pt x="110" y="231"/>
                      <a:pt x="148" y="260"/>
                    </a:cubicBezTo>
                    <a:cubicBezTo>
                      <a:pt x="151" y="273"/>
                      <a:pt x="151" y="273"/>
                      <a:pt x="151" y="273"/>
                    </a:cubicBezTo>
                    <a:cubicBezTo>
                      <a:pt x="148" y="274"/>
                      <a:pt x="148" y="274"/>
                      <a:pt x="148" y="274"/>
                    </a:cubicBezTo>
                    <a:cubicBezTo>
                      <a:pt x="68" y="218"/>
                      <a:pt x="19" y="129"/>
                      <a:pt x="12" y="32"/>
                    </a:cubicBezTo>
                    <a:cubicBezTo>
                      <a:pt x="14" y="34"/>
                      <a:pt x="14" y="34"/>
                      <a:pt x="14" y="34"/>
                    </a:cubicBezTo>
                    <a:cubicBezTo>
                      <a:pt x="22" y="27"/>
                      <a:pt x="22" y="27"/>
                      <a:pt x="22" y="27"/>
                    </a:cubicBezTo>
                    <a:cubicBezTo>
                      <a:pt x="23" y="25"/>
                      <a:pt x="23" y="25"/>
                      <a:pt x="23" y="25"/>
                    </a:cubicBezTo>
                    <a:moveTo>
                      <a:pt x="34" y="0"/>
                    </a:moveTo>
                    <a:cubicBezTo>
                      <a:pt x="14" y="19"/>
                      <a:pt x="14" y="19"/>
                      <a:pt x="14" y="19"/>
                    </a:cubicBezTo>
                    <a:cubicBezTo>
                      <a:pt x="0" y="6"/>
                      <a:pt x="0" y="6"/>
                      <a:pt x="0" y="6"/>
                    </a:cubicBezTo>
                    <a:cubicBezTo>
                      <a:pt x="0" y="7"/>
                      <a:pt x="0" y="8"/>
                      <a:pt x="0" y="9"/>
                    </a:cubicBezTo>
                    <a:cubicBezTo>
                      <a:pt x="0" y="124"/>
                      <a:pt x="58" y="225"/>
                      <a:pt x="146" y="286"/>
                    </a:cubicBezTo>
                    <a:cubicBezTo>
                      <a:pt x="164" y="281"/>
                      <a:pt x="164" y="281"/>
                      <a:pt x="164" y="281"/>
                    </a:cubicBezTo>
                    <a:cubicBezTo>
                      <a:pt x="157" y="253"/>
                      <a:pt x="157" y="253"/>
                      <a:pt x="157" y="253"/>
                    </a:cubicBezTo>
                    <a:cubicBezTo>
                      <a:pt x="82" y="198"/>
                      <a:pt x="33" y="109"/>
                      <a:pt x="33" y="9"/>
                    </a:cubicBezTo>
                    <a:cubicBezTo>
                      <a:pt x="33" y="6"/>
                      <a:pt x="34" y="3"/>
                      <a:pt x="34"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4">
                <a:extLst>
                  <a:ext uri="{FF2B5EF4-FFF2-40B4-BE49-F238E27FC236}">
                    <a16:creationId xmlns:a16="http://schemas.microsoft.com/office/drawing/2014/main" id="{F6DBCBB2-1AF9-4155-998A-67CC2DE247EF}"/>
                  </a:ext>
                </a:extLst>
              </p:cNvPr>
              <p:cNvSpPr>
                <a:spLocks noEditPoints="1"/>
              </p:cNvSpPr>
              <p:nvPr/>
            </p:nvSpPr>
            <p:spPr bwMode="auto">
              <a:xfrm>
                <a:off x="8778875" y="1973263"/>
                <a:ext cx="806450" cy="1374775"/>
              </a:xfrm>
              <a:custGeom>
                <a:avLst/>
                <a:gdLst>
                  <a:gd name="T0" fmla="*/ 18 w 166"/>
                  <a:gd name="T1" fmla="*/ 11 h 283"/>
                  <a:gd name="T2" fmla="*/ 155 w 166"/>
                  <a:gd name="T3" fmla="*/ 256 h 283"/>
                  <a:gd name="T4" fmla="*/ 151 w 166"/>
                  <a:gd name="T5" fmla="*/ 251 h 283"/>
                  <a:gd name="T6" fmla="*/ 143 w 166"/>
                  <a:gd name="T7" fmla="*/ 258 h 283"/>
                  <a:gd name="T8" fmla="*/ 17 w 166"/>
                  <a:gd name="T9" fmla="*/ 25 h 283"/>
                  <a:gd name="T10" fmla="*/ 13 w 166"/>
                  <a:gd name="T11" fmla="*/ 12 h 283"/>
                  <a:gd name="T12" fmla="*/ 18 w 166"/>
                  <a:gd name="T13" fmla="*/ 11 h 283"/>
                  <a:gd name="T14" fmla="*/ 20 w 166"/>
                  <a:gd name="T15" fmla="*/ 0 h 283"/>
                  <a:gd name="T16" fmla="*/ 0 w 166"/>
                  <a:gd name="T17" fmla="*/ 5 h 283"/>
                  <a:gd name="T18" fmla="*/ 8 w 166"/>
                  <a:gd name="T19" fmla="*/ 32 h 283"/>
                  <a:gd name="T20" fmla="*/ 133 w 166"/>
                  <a:gd name="T21" fmla="*/ 278 h 283"/>
                  <a:gd name="T22" fmla="*/ 133 w 166"/>
                  <a:gd name="T23" fmla="*/ 283 h 283"/>
                  <a:gd name="T24" fmla="*/ 151 w 166"/>
                  <a:gd name="T25" fmla="*/ 266 h 283"/>
                  <a:gd name="T26" fmla="*/ 166 w 166"/>
                  <a:gd name="T27" fmla="*/ 282 h 283"/>
                  <a:gd name="T28" fmla="*/ 166 w 166"/>
                  <a:gd name="T29" fmla="*/ 278 h 283"/>
                  <a:gd name="T30" fmla="*/ 20 w 166"/>
                  <a:gd name="T31"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283">
                    <a:moveTo>
                      <a:pt x="18" y="11"/>
                    </a:moveTo>
                    <a:cubicBezTo>
                      <a:pt x="98" y="68"/>
                      <a:pt x="149" y="158"/>
                      <a:pt x="155" y="256"/>
                    </a:cubicBezTo>
                    <a:cubicBezTo>
                      <a:pt x="151" y="251"/>
                      <a:pt x="151" y="251"/>
                      <a:pt x="151" y="251"/>
                    </a:cubicBezTo>
                    <a:cubicBezTo>
                      <a:pt x="143" y="258"/>
                      <a:pt x="143" y="258"/>
                      <a:pt x="143" y="258"/>
                    </a:cubicBezTo>
                    <a:cubicBezTo>
                      <a:pt x="138" y="166"/>
                      <a:pt x="91" y="81"/>
                      <a:pt x="17" y="25"/>
                    </a:cubicBezTo>
                    <a:cubicBezTo>
                      <a:pt x="13" y="12"/>
                      <a:pt x="13" y="12"/>
                      <a:pt x="13" y="12"/>
                    </a:cubicBezTo>
                    <a:cubicBezTo>
                      <a:pt x="18" y="11"/>
                      <a:pt x="18" y="11"/>
                      <a:pt x="18" y="11"/>
                    </a:cubicBezTo>
                    <a:moveTo>
                      <a:pt x="20" y="0"/>
                    </a:moveTo>
                    <a:cubicBezTo>
                      <a:pt x="0" y="5"/>
                      <a:pt x="0" y="5"/>
                      <a:pt x="0" y="5"/>
                    </a:cubicBezTo>
                    <a:cubicBezTo>
                      <a:pt x="8" y="32"/>
                      <a:pt x="8" y="32"/>
                      <a:pt x="8" y="32"/>
                    </a:cubicBezTo>
                    <a:cubicBezTo>
                      <a:pt x="84" y="87"/>
                      <a:pt x="133" y="177"/>
                      <a:pt x="133" y="278"/>
                    </a:cubicBezTo>
                    <a:cubicBezTo>
                      <a:pt x="133" y="280"/>
                      <a:pt x="133" y="282"/>
                      <a:pt x="133" y="283"/>
                    </a:cubicBezTo>
                    <a:cubicBezTo>
                      <a:pt x="151" y="266"/>
                      <a:pt x="151" y="266"/>
                      <a:pt x="151" y="266"/>
                    </a:cubicBezTo>
                    <a:cubicBezTo>
                      <a:pt x="166" y="282"/>
                      <a:pt x="166" y="282"/>
                      <a:pt x="166" y="282"/>
                    </a:cubicBezTo>
                    <a:cubicBezTo>
                      <a:pt x="166" y="281"/>
                      <a:pt x="166" y="279"/>
                      <a:pt x="166" y="278"/>
                    </a:cubicBezTo>
                    <a:cubicBezTo>
                      <a:pt x="166" y="162"/>
                      <a:pt x="108" y="60"/>
                      <a:pt x="2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15">
                <a:extLst>
                  <a:ext uri="{FF2B5EF4-FFF2-40B4-BE49-F238E27FC236}">
                    <a16:creationId xmlns:a16="http://schemas.microsoft.com/office/drawing/2014/main" id="{75E566B8-9A10-4CF0-BA4F-83C2FBEE127C}"/>
                  </a:ext>
                </a:extLst>
              </p:cNvPr>
              <p:cNvSpPr>
                <a:spLocks noEditPoints="1"/>
              </p:cNvSpPr>
              <p:nvPr/>
            </p:nvSpPr>
            <p:spPr bwMode="auto">
              <a:xfrm>
                <a:off x="8661400" y="3381375"/>
                <a:ext cx="919162" cy="1370012"/>
              </a:xfrm>
              <a:custGeom>
                <a:avLst/>
                <a:gdLst>
                  <a:gd name="T0" fmla="*/ 175 w 189"/>
                  <a:gd name="T1" fmla="*/ 15 h 282"/>
                  <a:gd name="T2" fmla="*/ 178 w 189"/>
                  <a:gd name="T3" fmla="*/ 18 h 282"/>
                  <a:gd name="T4" fmla="*/ 35 w 189"/>
                  <a:gd name="T5" fmla="*/ 259 h 282"/>
                  <a:gd name="T6" fmla="*/ 36 w 189"/>
                  <a:gd name="T7" fmla="*/ 253 h 282"/>
                  <a:gd name="T8" fmla="*/ 27 w 189"/>
                  <a:gd name="T9" fmla="*/ 250 h 282"/>
                  <a:gd name="T10" fmla="*/ 166 w 189"/>
                  <a:gd name="T11" fmla="*/ 23 h 282"/>
                  <a:gd name="T12" fmla="*/ 175 w 189"/>
                  <a:gd name="T13" fmla="*/ 15 h 282"/>
                  <a:gd name="T14" fmla="*/ 175 w 189"/>
                  <a:gd name="T15" fmla="*/ 0 h 282"/>
                  <a:gd name="T16" fmla="*/ 156 w 189"/>
                  <a:gd name="T17" fmla="*/ 18 h 282"/>
                  <a:gd name="T18" fmla="*/ 0 w 189"/>
                  <a:gd name="T19" fmla="*/ 254 h 282"/>
                  <a:gd name="T20" fmla="*/ 23 w 189"/>
                  <a:gd name="T21" fmla="*/ 260 h 282"/>
                  <a:gd name="T22" fmla="*/ 18 w 189"/>
                  <a:gd name="T23" fmla="*/ 282 h 282"/>
                  <a:gd name="T24" fmla="*/ 189 w 189"/>
                  <a:gd name="T25" fmla="*/ 14 h 282"/>
                  <a:gd name="T26" fmla="*/ 175 w 189"/>
                  <a:gd name="T2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9" h="282">
                    <a:moveTo>
                      <a:pt x="175" y="15"/>
                    </a:moveTo>
                    <a:cubicBezTo>
                      <a:pt x="178" y="18"/>
                      <a:pt x="178" y="18"/>
                      <a:pt x="178" y="18"/>
                    </a:cubicBezTo>
                    <a:cubicBezTo>
                      <a:pt x="169" y="117"/>
                      <a:pt x="116" y="205"/>
                      <a:pt x="35" y="259"/>
                    </a:cubicBezTo>
                    <a:cubicBezTo>
                      <a:pt x="36" y="253"/>
                      <a:pt x="36" y="253"/>
                      <a:pt x="36" y="253"/>
                    </a:cubicBezTo>
                    <a:cubicBezTo>
                      <a:pt x="27" y="250"/>
                      <a:pt x="27" y="250"/>
                      <a:pt x="27" y="250"/>
                    </a:cubicBezTo>
                    <a:cubicBezTo>
                      <a:pt x="104" y="199"/>
                      <a:pt x="156" y="116"/>
                      <a:pt x="166" y="23"/>
                    </a:cubicBezTo>
                    <a:cubicBezTo>
                      <a:pt x="175" y="15"/>
                      <a:pt x="175" y="15"/>
                      <a:pt x="175" y="15"/>
                    </a:cubicBezTo>
                    <a:moveTo>
                      <a:pt x="175" y="0"/>
                    </a:moveTo>
                    <a:cubicBezTo>
                      <a:pt x="156" y="18"/>
                      <a:pt x="156" y="18"/>
                      <a:pt x="156" y="18"/>
                    </a:cubicBezTo>
                    <a:cubicBezTo>
                      <a:pt x="146" y="120"/>
                      <a:pt x="85" y="207"/>
                      <a:pt x="0" y="254"/>
                    </a:cubicBezTo>
                    <a:cubicBezTo>
                      <a:pt x="23" y="260"/>
                      <a:pt x="23" y="260"/>
                      <a:pt x="23" y="260"/>
                    </a:cubicBezTo>
                    <a:cubicBezTo>
                      <a:pt x="18" y="282"/>
                      <a:pt x="18" y="282"/>
                      <a:pt x="18" y="282"/>
                    </a:cubicBezTo>
                    <a:cubicBezTo>
                      <a:pt x="113" y="228"/>
                      <a:pt x="180" y="130"/>
                      <a:pt x="189" y="14"/>
                    </a:cubicBezTo>
                    <a:cubicBezTo>
                      <a:pt x="175" y="0"/>
                      <a:pt x="175" y="0"/>
                      <a:pt x="175"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6">
                <a:extLst>
                  <a:ext uri="{FF2B5EF4-FFF2-40B4-BE49-F238E27FC236}">
                    <a16:creationId xmlns:a16="http://schemas.microsoft.com/office/drawing/2014/main" id="{B718F554-7A10-4F00-BB7E-1AF2433D967B}"/>
                  </a:ext>
                </a:extLst>
              </p:cNvPr>
              <p:cNvSpPr>
                <a:spLocks noEditPoints="1"/>
              </p:cNvSpPr>
              <p:nvPr/>
            </p:nvSpPr>
            <p:spPr bwMode="auto">
              <a:xfrm>
                <a:off x="7108825" y="4576763"/>
                <a:ext cx="1566862" cy="377825"/>
              </a:xfrm>
              <a:custGeom>
                <a:avLst/>
                <a:gdLst>
                  <a:gd name="T0" fmla="*/ 31 w 322"/>
                  <a:gd name="T1" fmla="*/ 22 h 78"/>
                  <a:gd name="T2" fmla="*/ 173 w 322"/>
                  <a:gd name="T3" fmla="*/ 56 h 78"/>
                  <a:gd name="T4" fmla="*/ 297 w 322"/>
                  <a:gd name="T5" fmla="*/ 30 h 78"/>
                  <a:gd name="T6" fmla="*/ 309 w 322"/>
                  <a:gd name="T7" fmla="*/ 33 h 78"/>
                  <a:gd name="T8" fmla="*/ 308 w 322"/>
                  <a:gd name="T9" fmla="*/ 39 h 78"/>
                  <a:gd name="T10" fmla="*/ 173 w 322"/>
                  <a:gd name="T11" fmla="*/ 68 h 78"/>
                  <a:gd name="T12" fmla="*/ 29 w 322"/>
                  <a:gd name="T13" fmla="*/ 34 h 78"/>
                  <a:gd name="T14" fmla="*/ 34 w 322"/>
                  <a:gd name="T15" fmla="*/ 33 h 78"/>
                  <a:gd name="T16" fmla="*/ 31 w 322"/>
                  <a:gd name="T17" fmla="*/ 23 h 78"/>
                  <a:gd name="T18" fmla="*/ 31 w 322"/>
                  <a:gd name="T19" fmla="*/ 22 h 78"/>
                  <a:gd name="T20" fmla="*/ 14 w 322"/>
                  <a:gd name="T21" fmla="*/ 0 h 78"/>
                  <a:gd name="T22" fmla="*/ 21 w 322"/>
                  <a:gd name="T23" fmla="*/ 25 h 78"/>
                  <a:gd name="T24" fmla="*/ 0 w 322"/>
                  <a:gd name="T25" fmla="*/ 31 h 78"/>
                  <a:gd name="T26" fmla="*/ 173 w 322"/>
                  <a:gd name="T27" fmla="*/ 78 h 78"/>
                  <a:gd name="T28" fmla="*/ 317 w 322"/>
                  <a:gd name="T29" fmla="*/ 46 h 78"/>
                  <a:gd name="T30" fmla="*/ 322 w 322"/>
                  <a:gd name="T31" fmla="*/ 26 h 78"/>
                  <a:gd name="T32" fmla="*/ 296 w 322"/>
                  <a:gd name="T33" fmla="*/ 19 h 78"/>
                  <a:gd name="T34" fmla="*/ 173 w 322"/>
                  <a:gd name="T35" fmla="*/ 45 h 78"/>
                  <a:gd name="T36" fmla="*/ 14 w 32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78">
                    <a:moveTo>
                      <a:pt x="31" y="22"/>
                    </a:moveTo>
                    <a:cubicBezTo>
                      <a:pt x="75" y="44"/>
                      <a:pt x="123" y="56"/>
                      <a:pt x="173" y="56"/>
                    </a:cubicBezTo>
                    <a:cubicBezTo>
                      <a:pt x="216" y="56"/>
                      <a:pt x="258" y="47"/>
                      <a:pt x="297" y="30"/>
                    </a:cubicBezTo>
                    <a:cubicBezTo>
                      <a:pt x="309" y="33"/>
                      <a:pt x="309" y="33"/>
                      <a:pt x="309" y="33"/>
                    </a:cubicBezTo>
                    <a:cubicBezTo>
                      <a:pt x="308" y="39"/>
                      <a:pt x="308" y="39"/>
                      <a:pt x="308" y="39"/>
                    </a:cubicBezTo>
                    <a:cubicBezTo>
                      <a:pt x="265" y="58"/>
                      <a:pt x="220" y="68"/>
                      <a:pt x="173" y="68"/>
                    </a:cubicBezTo>
                    <a:cubicBezTo>
                      <a:pt x="123" y="68"/>
                      <a:pt x="73" y="56"/>
                      <a:pt x="29" y="34"/>
                    </a:cubicBezTo>
                    <a:cubicBezTo>
                      <a:pt x="34" y="33"/>
                      <a:pt x="34" y="33"/>
                      <a:pt x="34" y="33"/>
                    </a:cubicBezTo>
                    <a:cubicBezTo>
                      <a:pt x="31" y="23"/>
                      <a:pt x="31" y="23"/>
                      <a:pt x="31" y="23"/>
                    </a:cubicBezTo>
                    <a:cubicBezTo>
                      <a:pt x="31" y="22"/>
                      <a:pt x="31" y="22"/>
                      <a:pt x="31" y="22"/>
                    </a:cubicBezTo>
                    <a:moveTo>
                      <a:pt x="14" y="0"/>
                    </a:moveTo>
                    <a:cubicBezTo>
                      <a:pt x="21" y="25"/>
                      <a:pt x="21" y="25"/>
                      <a:pt x="21" y="25"/>
                    </a:cubicBezTo>
                    <a:cubicBezTo>
                      <a:pt x="0" y="31"/>
                      <a:pt x="0" y="31"/>
                      <a:pt x="0" y="31"/>
                    </a:cubicBezTo>
                    <a:cubicBezTo>
                      <a:pt x="51" y="61"/>
                      <a:pt x="110" y="78"/>
                      <a:pt x="173" y="78"/>
                    </a:cubicBezTo>
                    <a:cubicBezTo>
                      <a:pt x="224" y="78"/>
                      <a:pt x="273" y="67"/>
                      <a:pt x="317" y="46"/>
                    </a:cubicBezTo>
                    <a:cubicBezTo>
                      <a:pt x="322" y="26"/>
                      <a:pt x="322" y="26"/>
                      <a:pt x="322" y="26"/>
                    </a:cubicBezTo>
                    <a:cubicBezTo>
                      <a:pt x="296" y="19"/>
                      <a:pt x="296" y="19"/>
                      <a:pt x="296" y="19"/>
                    </a:cubicBezTo>
                    <a:cubicBezTo>
                      <a:pt x="259" y="36"/>
                      <a:pt x="217" y="45"/>
                      <a:pt x="173" y="45"/>
                    </a:cubicBezTo>
                    <a:cubicBezTo>
                      <a:pt x="115" y="45"/>
                      <a:pt x="60" y="29"/>
                      <a:pt x="1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Freeform 17">
              <a:extLst>
                <a:ext uri="{FF2B5EF4-FFF2-40B4-BE49-F238E27FC236}">
                  <a16:creationId xmlns:a16="http://schemas.microsoft.com/office/drawing/2014/main" id="{10894CF9-0A52-422B-8DD1-D09F921D4CCE}"/>
                </a:ext>
              </a:extLst>
            </p:cNvPr>
            <p:cNvSpPr>
              <a:spLocks/>
            </p:cNvSpPr>
            <p:nvPr/>
          </p:nvSpPr>
          <p:spPr bwMode="auto">
            <a:xfrm>
              <a:off x="7989888" y="2235200"/>
              <a:ext cx="96837" cy="141287"/>
            </a:xfrm>
            <a:custGeom>
              <a:avLst/>
              <a:gdLst>
                <a:gd name="T0" fmla="*/ 3 w 20"/>
                <a:gd name="T1" fmla="*/ 0 h 29"/>
                <a:gd name="T2" fmla="*/ 2 w 20"/>
                <a:gd name="T3" fmla="*/ 2 h 29"/>
                <a:gd name="T4" fmla="*/ 3 w 20"/>
                <a:gd name="T5" fmla="*/ 18 h 29"/>
                <a:gd name="T6" fmla="*/ 5 w 20"/>
                <a:gd name="T7" fmla="*/ 12 h 29"/>
                <a:gd name="T8" fmla="*/ 14 w 20"/>
                <a:gd name="T9" fmla="*/ 29 h 29"/>
                <a:gd name="T10" fmla="*/ 11 w 20"/>
                <a:gd name="T11" fmla="*/ 10 h 29"/>
                <a:gd name="T12" fmla="*/ 17 w 20"/>
                <a:gd name="T13" fmla="*/ 11 h 29"/>
                <a:gd name="T14" fmla="*/ 3 w 20"/>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9">
                  <a:moveTo>
                    <a:pt x="3" y="0"/>
                  </a:moveTo>
                  <a:cubicBezTo>
                    <a:pt x="2" y="0"/>
                    <a:pt x="3" y="1"/>
                    <a:pt x="2" y="2"/>
                  </a:cubicBezTo>
                  <a:cubicBezTo>
                    <a:pt x="0" y="2"/>
                    <a:pt x="1" y="18"/>
                    <a:pt x="3" y="18"/>
                  </a:cubicBezTo>
                  <a:cubicBezTo>
                    <a:pt x="4" y="19"/>
                    <a:pt x="5" y="13"/>
                    <a:pt x="5" y="12"/>
                  </a:cubicBezTo>
                  <a:cubicBezTo>
                    <a:pt x="5" y="10"/>
                    <a:pt x="14" y="19"/>
                    <a:pt x="14" y="29"/>
                  </a:cubicBezTo>
                  <a:cubicBezTo>
                    <a:pt x="17" y="28"/>
                    <a:pt x="17" y="20"/>
                    <a:pt x="11" y="10"/>
                  </a:cubicBezTo>
                  <a:cubicBezTo>
                    <a:pt x="19" y="14"/>
                    <a:pt x="20" y="14"/>
                    <a:pt x="17" y="11"/>
                  </a:cubicBezTo>
                  <a:cubicBezTo>
                    <a:pt x="13" y="7"/>
                    <a:pt x="8" y="2"/>
                    <a:pt x="3"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8">
              <a:extLst>
                <a:ext uri="{FF2B5EF4-FFF2-40B4-BE49-F238E27FC236}">
                  <a16:creationId xmlns:a16="http://schemas.microsoft.com/office/drawing/2014/main" id="{6F8E4B12-6604-434B-8E60-49B16D79C3E9}"/>
                </a:ext>
              </a:extLst>
            </p:cNvPr>
            <p:cNvSpPr>
              <a:spLocks/>
            </p:cNvSpPr>
            <p:nvPr/>
          </p:nvSpPr>
          <p:spPr bwMode="auto">
            <a:xfrm>
              <a:off x="9474200" y="3225800"/>
              <a:ext cx="141287" cy="101600"/>
            </a:xfrm>
            <a:custGeom>
              <a:avLst/>
              <a:gdLst>
                <a:gd name="T0" fmla="*/ 29 w 29"/>
                <a:gd name="T1" fmla="*/ 3 h 21"/>
                <a:gd name="T2" fmla="*/ 27 w 29"/>
                <a:gd name="T3" fmla="*/ 2 h 21"/>
                <a:gd name="T4" fmla="*/ 11 w 29"/>
                <a:gd name="T5" fmla="*/ 3 h 21"/>
                <a:gd name="T6" fmla="*/ 17 w 29"/>
                <a:gd name="T7" fmla="*/ 5 h 21"/>
                <a:gd name="T8" fmla="*/ 0 w 29"/>
                <a:gd name="T9" fmla="*/ 14 h 21"/>
                <a:gd name="T10" fmla="*/ 18 w 29"/>
                <a:gd name="T11" fmla="*/ 11 h 21"/>
                <a:gd name="T12" fmla="*/ 18 w 29"/>
                <a:gd name="T13" fmla="*/ 17 h 21"/>
                <a:gd name="T14" fmla="*/ 29 w 29"/>
                <a:gd name="T15" fmla="*/ 3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29" y="3"/>
                  </a:moveTo>
                  <a:cubicBezTo>
                    <a:pt x="29" y="2"/>
                    <a:pt x="27" y="4"/>
                    <a:pt x="27" y="2"/>
                  </a:cubicBezTo>
                  <a:cubicBezTo>
                    <a:pt x="27" y="0"/>
                    <a:pt x="10" y="1"/>
                    <a:pt x="11" y="3"/>
                  </a:cubicBezTo>
                  <a:cubicBezTo>
                    <a:pt x="10" y="4"/>
                    <a:pt x="16" y="5"/>
                    <a:pt x="17" y="5"/>
                  </a:cubicBezTo>
                  <a:cubicBezTo>
                    <a:pt x="19" y="5"/>
                    <a:pt x="10" y="14"/>
                    <a:pt x="0" y="14"/>
                  </a:cubicBezTo>
                  <a:cubicBezTo>
                    <a:pt x="1" y="17"/>
                    <a:pt x="8" y="17"/>
                    <a:pt x="18" y="11"/>
                  </a:cubicBezTo>
                  <a:cubicBezTo>
                    <a:pt x="14" y="19"/>
                    <a:pt x="14" y="21"/>
                    <a:pt x="18" y="17"/>
                  </a:cubicBezTo>
                  <a:cubicBezTo>
                    <a:pt x="22" y="13"/>
                    <a:pt x="27" y="9"/>
                    <a:pt x="29" y="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9">
              <a:extLst>
                <a:ext uri="{FF2B5EF4-FFF2-40B4-BE49-F238E27FC236}">
                  <a16:creationId xmlns:a16="http://schemas.microsoft.com/office/drawing/2014/main" id="{C0259553-45D3-4EED-A9C7-28D147566BC7}"/>
                </a:ext>
              </a:extLst>
            </p:cNvPr>
            <p:cNvSpPr>
              <a:spLocks/>
            </p:cNvSpPr>
            <p:nvPr/>
          </p:nvSpPr>
          <p:spPr bwMode="auto">
            <a:xfrm>
              <a:off x="9382125" y="4964113"/>
              <a:ext cx="155575" cy="87312"/>
            </a:xfrm>
            <a:custGeom>
              <a:avLst/>
              <a:gdLst>
                <a:gd name="T0" fmla="*/ 31 w 32"/>
                <a:gd name="T1" fmla="*/ 11 h 18"/>
                <a:gd name="T2" fmla="*/ 30 w 32"/>
                <a:gd name="T3" fmla="*/ 9 h 18"/>
                <a:gd name="T4" fmla="*/ 16 w 32"/>
                <a:gd name="T5" fmla="*/ 1 h 18"/>
                <a:gd name="T6" fmla="*/ 20 w 32"/>
                <a:gd name="T7" fmla="*/ 7 h 18"/>
                <a:gd name="T8" fmla="*/ 1 w 32"/>
                <a:gd name="T9" fmla="*/ 5 h 18"/>
                <a:gd name="T10" fmla="*/ 19 w 32"/>
                <a:gd name="T11" fmla="*/ 12 h 18"/>
                <a:gd name="T12" fmla="*/ 15 w 32"/>
                <a:gd name="T13" fmla="*/ 17 h 18"/>
                <a:gd name="T14" fmla="*/ 31 w 32"/>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8">
                  <a:moveTo>
                    <a:pt x="31" y="11"/>
                  </a:moveTo>
                  <a:cubicBezTo>
                    <a:pt x="32" y="10"/>
                    <a:pt x="30" y="10"/>
                    <a:pt x="30" y="9"/>
                  </a:cubicBezTo>
                  <a:cubicBezTo>
                    <a:pt x="32" y="7"/>
                    <a:pt x="17" y="0"/>
                    <a:pt x="16" y="1"/>
                  </a:cubicBezTo>
                  <a:cubicBezTo>
                    <a:pt x="15" y="1"/>
                    <a:pt x="19" y="6"/>
                    <a:pt x="20" y="7"/>
                  </a:cubicBezTo>
                  <a:cubicBezTo>
                    <a:pt x="22" y="7"/>
                    <a:pt x="9" y="10"/>
                    <a:pt x="1" y="5"/>
                  </a:cubicBezTo>
                  <a:cubicBezTo>
                    <a:pt x="0" y="8"/>
                    <a:pt x="7" y="12"/>
                    <a:pt x="19" y="12"/>
                  </a:cubicBezTo>
                  <a:cubicBezTo>
                    <a:pt x="11" y="16"/>
                    <a:pt x="10" y="18"/>
                    <a:pt x="15" y="17"/>
                  </a:cubicBezTo>
                  <a:cubicBezTo>
                    <a:pt x="20" y="16"/>
                    <a:pt x="27" y="14"/>
                    <a:pt x="31"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0">
              <a:extLst>
                <a:ext uri="{FF2B5EF4-FFF2-40B4-BE49-F238E27FC236}">
                  <a16:creationId xmlns:a16="http://schemas.microsoft.com/office/drawing/2014/main" id="{DF833CC5-C738-409C-B6ED-014C6A3EC636}"/>
                </a:ext>
              </a:extLst>
            </p:cNvPr>
            <p:cNvSpPr>
              <a:spLocks/>
            </p:cNvSpPr>
            <p:nvPr/>
          </p:nvSpPr>
          <p:spPr bwMode="auto">
            <a:xfrm>
              <a:off x="7775575" y="5721350"/>
              <a:ext cx="92075" cy="150812"/>
            </a:xfrm>
            <a:custGeom>
              <a:avLst/>
              <a:gdLst>
                <a:gd name="T0" fmla="*/ 8 w 19"/>
                <a:gd name="T1" fmla="*/ 31 h 31"/>
                <a:gd name="T2" fmla="*/ 9 w 19"/>
                <a:gd name="T3" fmla="*/ 30 h 31"/>
                <a:gd name="T4" fmla="*/ 17 w 19"/>
                <a:gd name="T5" fmla="*/ 15 h 31"/>
                <a:gd name="T6" fmla="*/ 12 w 19"/>
                <a:gd name="T7" fmla="*/ 20 h 31"/>
                <a:gd name="T8" fmla="*/ 13 w 19"/>
                <a:gd name="T9" fmla="*/ 1 h 31"/>
                <a:gd name="T10" fmla="*/ 6 w 19"/>
                <a:gd name="T11" fmla="*/ 18 h 31"/>
                <a:gd name="T12" fmla="*/ 2 w 19"/>
                <a:gd name="T13" fmla="*/ 14 h 31"/>
                <a:gd name="T14" fmla="*/ 8 w 19"/>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1">
                  <a:moveTo>
                    <a:pt x="8" y="31"/>
                  </a:moveTo>
                  <a:cubicBezTo>
                    <a:pt x="8" y="31"/>
                    <a:pt x="8" y="29"/>
                    <a:pt x="9" y="30"/>
                  </a:cubicBezTo>
                  <a:cubicBezTo>
                    <a:pt x="11" y="31"/>
                    <a:pt x="19" y="16"/>
                    <a:pt x="17" y="15"/>
                  </a:cubicBezTo>
                  <a:cubicBezTo>
                    <a:pt x="17" y="14"/>
                    <a:pt x="13" y="18"/>
                    <a:pt x="12" y="20"/>
                  </a:cubicBezTo>
                  <a:cubicBezTo>
                    <a:pt x="11" y="21"/>
                    <a:pt x="8" y="9"/>
                    <a:pt x="13" y="1"/>
                  </a:cubicBezTo>
                  <a:cubicBezTo>
                    <a:pt x="10" y="0"/>
                    <a:pt x="7" y="6"/>
                    <a:pt x="6" y="18"/>
                  </a:cubicBezTo>
                  <a:cubicBezTo>
                    <a:pt x="2" y="10"/>
                    <a:pt x="0" y="9"/>
                    <a:pt x="2" y="14"/>
                  </a:cubicBezTo>
                  <a:cubicBezTo>
                    <a:pt x="3" y="20"/>
                    <a:pt x="4" y="26"/>
                    <a:pt x="8" y="3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1">
              <a:extLst>
                <a:ext uri="{FF2B5EF4-FFF2-40B4-BE49-F238E27FC236}">
                  <a16:creationId xmlns:a16="http://schemas.microsoft.com/office/drawing/2014/main" id="{C6BD5878-BE94-48F5-AF54-10A74DA33994}"/>
                </a:ext>
              </a:extLst>
            </p:cNvPr>
            <p:cNvSpPr>
              <a:spLocks/>
            </p:cNvSpPr>
            <p:nvPr/>
          </p:nvSpPr>
          <p:spPr bwMode="auto">
            <a:xfrm>
              <a:off x="6364288" y="4999038"/>
              <a:ext cx="150812" cy="82550"/>
            </a:xfrm>
            <a:custGeom>
              <a:avLst/>
              <a:gdLst>
                <a:gd name="T0" fmla="*/ 1 w 31"/>
                <a:gd name="T1" fmla="*/ 13 h 17"/>
                <a:gd name="T2" fmla="*/ 1 w 31"/>
                <a:gd name="T3" fmla="*/ 11 h 17"/>
                <a:gd name="T4" fmla="*/ 15 w 31"/>
                <a:gd name="T5" fmla="*/ 2 h 17"/>
                <a:gd name="T6" fmla="*/ 11 w 31"/>
                <a:gd name="T7" fmla="*/ 7 h 17"/>
                <a:gd name="T8" fmla="*/ 30 w 31"/>
                <a:gd name="T9" fmla="*/ 4 h 17"/>
                <a:gd name="T10" fmla="*/ 13 w 31"/>
                <a:gd name="T11" fmla="*/ 12 h 17"/>
                <a:gd name="T12" fmla="*/ 17 w 31"/>
                <a:gd name="T13" fmla="*/ 17 h 17"/>
                <a:gd name="T14" fmla="*/ 1 w 31"/>
                <a:gd name="T15" fmla="*/ 1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1" y="13"/>
                  </a:moveTo>
                  <a:cubicBezTo>
                    <a:pt x="0" y="12"/>
                    <a:pt x="2" y="12"/>
                    <a:pt x="1" y="11"/>
                  </a:cubicBezTo>
                  <a:cubicBezTo>
                    <a:pt x="0" y="9"/>
                    <a:pt x="14" y="0"/>
                    <a:pt x="15" y="2"/>
                  </a:cubicBezTo>
                  <a:cubicBezTo>
                    <a:pt x="16" y="1"/>
                    <a:pt x="12" y="6"/>
                    <a:pt x="11" y="7"/>
                  </a:cubicBezTo>
                  <a:cubicBezTo>
                    <a:pt x="10" y="8"/>
                    <a:pt x="22" y="10"/>
                    <a:pt x="30" y="4"/>
                  </a:cubicBezTo>
                  <a:cubicBezTo>
                    <a:pt x="31" y="6"/>
                    <a:pt x="25" y="11"/>
                    <a:pt x="13" y="12"/>
                  </a:cubicBezTo>
                  <a:cubicBezTo>
                    <a:pt x="22" y="16"/>
                    <a:pt x="23" y="17"/>
                    <a:pt x="17" y="17"/>
                  </a:cubicBezTo>
                  <a:cubicBezTo>
                    <a:pt x="12" y="16"/>
                    <a:pt x="6" y="16"/>
                    <a:pt x="1" y="13"/>
                  </a:cubicBezTo>
                  <a:close/>
                </a:path>
              </a:pathLst>
            </a:custGeom>
            <a:solidFill>
              <a:srgbClr val="A0C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5754F793-EB35-48ED-BFF3-E28929BF8D24}"/>
                </a:ext>
              </a:extLst>
            </p:cNvPr>
            <p:cNvSpPr>
              <a:spLocks/>
            </p:cNvSpPr>
            <p:nvPr/>
          </p:nvSpPr>
          <p:spPr bwMode="auto">
            <a:xfrm>
              <a:off x="6324600" y="3197225"/>
              <a:ext cx="152400" cy="92075"/>
            </a:xfrm>
            <a:custGeom>
              <a:avLst/>
              <a:gdLst>
                <a:gd name="T0" fmla="*/ 1 w 31"/>
                <a:gd name="T1" fmla="*/ 5 h 19"/>
                <a:gd name="T2" fmla="*/ 2 w 31"/>
                <a:gd name="T3" fmla="*/ 4 h 19"/>
                <a:gd name="T4" fmla="*/ 18 w 31"/>
                <a:gd name="T5" fmla="*/ 2 h 19"/>
                <a:gd name="T6" fmla="*/ 12 w 31"/>
                <a:gd name="T7" fmla="*/ 5 h 19"/>
                <a:gd name="T8" fmla="*/ 31 w 31"/>
                <a:gd name="T9" fmla="*/ 11 h 19"/>
                <a:gd name="T10" fmla="*/ 12 w 31"/>
                <a:gd name="T11" fmla="*/ 11 h 19"/>
                <a:gd name="T12" fmla="*/ 13 w 31"/>
                <a:gd name="T13" fmla="*/ 16 h 19"/>
                <a:gd name="T14" fmla="*/ 1 w 31"/>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9">
                  <a:moveTo>
                    <a:pt x="1" y="5"/>
                  </a:moveTo>
                  <a:cubicBezTo>
                    <a:pt x="0" y="4"/>
                    <a:pt x="2" y="5"/>
                    <a:pt x="2" y="4"/>
                  </a:cubicBezTo>
                  <a:cubicBezTo>
                    <a:pt x="2" y="2"/>
                    <a:pt x="18" y="0"/>
                    <a:pt x="18" y="2"/>
                  </a:cubicBezTo>
                  <a:cubicBezTo>
                    <a:pt x="19" y="2"/>
                    <a:pt x="14" y="5"/>
                    <a:pt x="12" y="5"/>
                  </a:cubicBezTo>
                  <a:cubicBezTo>
                    <a:pt x="11" y="5"/>
                    <a:pt x="21" y="12"/>
                    <a:pt x="31" y="11"/>
                  </a:cubicBezTo>
                  <a:cubicBezTo>
                    <a:pt x="30" y="14"/>
                    <a:pt x="23" y="15"/>
                    <a:pt x="12" y="11"/>
                  </a:cubicBezTo>
                  <a:cubicBezTo>
                    <a:pt x="17" y="18"/>
                    <a:pt x="18" y="19"/>
                    <a:pt x="13" y="16"/>
                  </a:cubicBezTo>
                  <a:cubicBezTo>
                    <a:pt x="9" y="13"/>
                    <a:pt x="4" y="10"/>
                    <a:pt x="1" y="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7">
              <a:extLst>
                <a:ext uri="{FF2B5EF4-FFF2-40B4-BE49-F238E27FC236}">
                  <a16:creationId xmlns:a16="http://schemas.microsoft.com/office/drawing/2014/main" id="{7DF26AF6-E95D-4C34-86B6-57E54BB5E734}"/>
                </a:ext>
              </a:extLst>
            </p:cNvPr>
            <p:cNvSpPr/>
            <p:nvPr/>
          </p:nvSpPr>
          <p:spPr>
            <a:xfrm>
              <a:off x="6594475" y="1755858"/>
              <a:ext cx="1079500" cy="425758"/>
            </a:xfrm>
            <a:prstGeom prst="rect">
              <a:avLst/>
            </a:prstGeom>
          </p:spPr>
          <p:txBody>
            <a:bodyPr wrap="square">
              <a:spAutoFit/>
            </a:bodyPr>
            <a:lstStyle/>
            <a:p>
              <a:pPr algn="r">
                <a:lnSpc>
                  <a:spcPts val="1300"/>
                </a:lnSpc>
              </a:pPr>
              <a:r>
                <a:rPr lang="en-US" sz="1300" spc="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rPr>
                <a:t>BUILD</a:t>
              </a:r>
            </a:p>
            <a:p>
              <a:pPr algn="r">
                <a:lnSpc>
                  <a:spcPts val="1300"/>
                </a:lnSpc>
              </a:pPr>
              <a:r>
                <a:rPr lang="en-US" sz="1300" spc="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rPr>
                <a:t>EXPERT</a:t>
              </a:r>
            </a:p>
          </p:txBody>
        </p:sp>
        <p:sp>
          <p:nvSpPr>
            <p:cNvPr id="29" name="Rectangle 28">
              <a:extLst>
                <a:ext uri="{FF2B5EF4-FFF2-40B4-BE49-F238E27FC236}">
                  <a16:creationId xmlns:a16="http://schemas.microsoft.com/office/drawing/2014/main" id="{BBF86ADC-BD72-40E7-A837-7704DE0C8981}"/>
                </a:ext>
              </a:extLst>
            </p:cNvPr>
            <p:cNvSpPr/>
            <p:nvPr/>
          </p:nvSpPr>
          <p:spPr>
            <a:xfrm>
              <a:off x="6594475" y="5973763"/>
              <a:ext cx="1079500" cy="425758"/>
            </a:xfrm>
            <a:prstGeom prst="rect">
              <a:avLst/>
            </a:prstGeom>
          </p:spPr>
          <p:txBody>
            <a:bodyPr wrap="square">
              <a:spAutoFit/>
            </a:bodyPr>
            <a:lstStyle/>
            <a:p>
              <a:pPr algn="r">
                <a:lnSpc>
                  <a:spcPts val="1300"/>
                </a:lnSpc>
              </a:pPr>
              <a:r>
                <a:rPr lang="en-US" sz="1300" spc="200"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BUILD</a:t>
              </a:r>
            </a:p>
            <a:p>
              <a:pPr algn="r">
                <a:lnSpc>
                  <a:spcPts val="1300"/>
                </a:lnSpc>
              </a:pPr>
              <a:r>
                <a:rPr lang="en-US" sz="1300" spc="200"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EXPERT</a:t>
              </a:r>
            </a:p>
          </p:txBody>
        </p:sp>
        <p:sp>
          <p:nvSpPr>
            <p:cNvPr id="30" name="Rectangle 29">
              <a:extLst>
                <a:ext uri="{FF2B5EF4-FFF2-40B4-BE49-F238E27FC236}">
                  <a16:creationId xmlns:a16="http://schemas.microsoft.com/office/drawing/2014/main" id="{2C8258C8-69AA-4E5A-93E5-6471A1A349DD}"/>
                </a:ext>
              </a:extLst>
            </p:cNvPr>
            <p:cNvSpPr/>
            <p:nvPr/>
          </p:nvSpPr>
          <p:spPr>
            <a:xfrm>
              <a:off x="8250796" y="5970475"/>
              <a:ext cx="1297546" cy="338554"/>
            </a:xfrm>
            <a:prstGeom prst="rect">
              <a:avLst/>
            </a:prstGeom>
          </p:spPr>
          <p:txBody>
            <a:bodyPr wrap="square">
              <a:spAutoFit/>
            </a:bodyPr>
            <a:lstStyle/>
            <a:p>
              <a:r>
                <a:rPr lang="en-US" sz="800" dirty="0">
                  <a:latin typeface="Open Sans "/>
                  <a:ea typeface="Open Sans Extrabold" panose="020B0906030804020204" pitchFamily="34" charset="0"/>
                  <a:cs typeface="Open Sans Extrabold" panose="020B0906030804020204" pitchFamily="34" charset="0"/>
                </a:rPr>
                <a:t>Lorem ipsum dolor</a:t>
              </a:r>
            </a:p>
            <a:p>
              <a:r>
                <a:rPr lang="en-US" sz="800" dirty="0">
                  <a:latin typeface="Open Sans "/>
                  <a:ea typeface="Open Sans Extrabold" panose="020B0906030804020204" pitchFamily="34" charset="0"/>
                  <a:cs typeface="Open Sans Extrabold" panose="020B0906030804020204" pitchFamily="34" charset="0"/>
                </a:rPr>
                <a:t>site </a:t>
              </a:r>
              <a:r>
                <a:rPr lang="en-US" sz="800" dirty="0" err="1">
                  <a:latin typeface="Open Sans "/>
                  <a:ea typeface="Open Sans Extrabold" panose="020B0906030804020204" pitchFamily="34" charset="0"/>
                  <a:cs typeface="Open Sans Extrabold" panose="020B0906030804020204" pitchFamily="34" charset="0"/>
                </a:rPr>
                <a:t>amet</a:t>
              </a:r>
              <a:r>
                <a:rPr lang="en-US" sz="800" dirty="0">
                  <a:latin typeface="Open Sans "/>
                  <a:ea typeface="Open Sans Extrabold" panose="020B0906030804020204" pitchFamily="34" charset="0"/>
                  <a:cs typeface="Open Sans Extrabold" panose="020B0906030804020204" pitchFamily="34" charset="0"/>
                </a:rPr>
                <a:t> sample text.</a:t>
              </a:r>
            </a:p>
          </p:txBody>
        </p:sp>
        <p:grpSp>
          <p:nvGrpSpPr>
            <p:cNvPr id="31" name="Group 30">
              <a:extLst>
                <a:ext uri="{FF2B5EF4-FFF2-40B4-BE49-F238E27FC236}">
                  <a16:creationId xmlns:a16="http://schemas.microsoft.com/office/drawing/2014/main" id="{63FA94DF-9457-4782-93F7-D26B18E237A0}"/>
                </a:ext>
              </a:extLst>
            </p:cNvPr>
            <p:cNvGrpSpPr/>
            <p:nvPr/>
          </p:nvGrpSpPr>
          <p:grpSpPr>
            <a:xfrm>
              <a:off x="9615487" y="3289300"/>
              <a:ext cx="1079500" cy="845728"/>
              <a:chOff x="9615487" y="2546350"/>
              <a:chExt cx="1079500" cy="845728"/>
            </a:xfrm>
          </p:grpSpPr>
          <p:sp>
            <p:nvSpPr>
              <p:cNvPr id="48" name="Rectangle 47">
                <a:extLst>
                  <a:ext uri="{FF2B5EF4-FFF2-40B4-BE49-F238E27FC236}">
                    <a16:creationId xmlns:a16="http://schemas.microsoft.com/office/drawing/2014/main" id="{8DAF4324-B3D5-4D08-A61B-8C388713C184}"/>
                  </a:ext>
                </a:extLst>
              </p:cNvPr>
              <p:cNvSpPr/>
              <p:nvPr/>
            </p:nvSpPr>
            <p:spPr>
              <a:xfrm>
                <a:off x="9620251" y="2930413"/>
                <a:ext cx="920064" cy="461665"/>
              </a:xfrm>
              <a:prstGeom prst="rect">
                <a:avLst/>
              </a:prstGeom>
            </p:spPr>
            <p:txBody>
              <a:bodyPr wrap="square">
                <a:spAutoFit/>
              </a:bodyPr>
              <a:lstStyle/>
              <a:p>
                <a:r>
                  <a:rPr lang="en-US" sz="800" dirty="0">
                    <a:latin typeface="Open Sans "/>
                    <a:ea typeface="Open Sans Extrabold" panose="020B0906030804020204" pitchFamily="34" charset="0"/>
                    <a:cs typeface="Open Sans Extrabold" panose="020B0906030804020204" pitchFamily="34" charset="0"/>
                  </a:rPr>
                  <a:t>Lorem ipsum dolor site </a:t>
                </a:r>
                <a:r>
                  <a:rPr lang="en-US" sz="800" dirty="0" err="1">
                    <a:latin typeface="Open Sans "/>
                    <a:ea typeface="Open Sans Extrabold" panose="020B0906030804020204" pitchFamily="34" charset="0"/>
                    <a:cs typeface="Open Sans Extrabold" panose="020B0906030804020204" pitchFamily="34" charset="0"/>
                  </a:rPr>
                  <a:t>amet</a:t>
                </a:r>
                <a:r>
                  <a:rPr lang="en-US" sz="800" dirty="0">
                    <a:latin typeface="Open Sans "/>
                    <a:ea typeface="Open Sans Extrabold" panose="020B0906030804020204" pitchFamily="34" charset="0"/>
                    <a:cs typeface="Open Sans Extrabold" panose="020B0906030804020204" pitchFamily="34" charset="0"/>
                  </a:rPr>
                  <a:t> </a:t>
                </a:r>
              </a:p>
              <a:p>
                <a:r>
                  <a:rPr lang="en-US" sz="800" dirty="0">
                    <a:latin typeface="Open Sans "/>
                    <a:ea typeface="Open Sans Extrabold" panose="020B0906030804020204" pitchFamily="34" charset="0"/>
                    <a:cs typeface="Open Sans Extrabold" panose="020B0906030804020204" pitchFamily="34" charset="0"/>
                  </a:rPr>
                  <a:t>sample text.</a:t>
                </a:r>
              </a:p>
            </p:txBody>
          </p:sp>
          <p:sp>
            <p:nvSpPr>
              <p:cNvPr id="49" name="Rectangle 48">
                <a:extLst>
                  <a:ext uri="{FF2B5EF4-FFF2-40B4-BE49-F238E27FC236}">
                    <a16:creationId xmlns:a16="http://schemas.microsoft.com/office/drawing/2014/main" id="{29548878-EE30-4F18-B4AE-692D865725C8}"/>
                  </a:ext>
                </a:extLst>
              </p:cNvPr>
              <p:cNvSpPr/>
              <p:nvPr/>
            </p:nvSpPr>
            <p:spPr>
              <a:xfrm>
                <a:off x="9615487" y="2546350"/>
                <a:ext cx="1079500" cy="427105"/>
              </a:xfrm>
              <a:prstGeom prst="rect">
                <a:avLst/>
              </a:prstGeom>
            </p:spPr>
            <p:txBody>
              <a:bodyPr wrap="square">
                <a:spAutoFit/>
              </a:bodyPr>
              <a:lstStyle/>
              <a:p>
                <a:pPr>
                  <a:lnSpc>
                    <a:spcPts val="1300"/>
                  </a:lnSpc>
                </a:pPr>
                <a:r>
                  <a:rPr lang="en-US" sz="1300" spc="200" dirty="0">
                    <a:solidFill>
                      <a:schemeClr val="bg2"/>
                    </a:solidFill>
                    <a:latin typeface="Open Sans Extrabold" panose="020B0906030804020204" pitchFamily="34" charset="0"/>
                    <a:ea typeface="Open Sans Extrabold" panose="020B0906030804020204" pitchFamily="34" charset="0"/>
                    <a:cs typeface="Open Sans Extrabold" panose="020B0906030804020204" pitchFamily="34" charset="0"/>
                  </a:rPr>
                  <a:t>EXPERT</a:t>
                </a:r>
              </a:p>
              <a:p>
                <a:pPr>
                  <a:lnSpc>
                    <a:spcPts val="1300"/>
                  </a:lnSpc>
                </a:pPr>
                <a:r>
                  <a:rPr lang="en-US" sz="1300" spc="200" dirty="0">
                    <a:solidFill>
                      <a:schemeClr val="bg2"/>
                    </a:solidFill>
                    <a:latin typeface="Open Sans Extrabold" panose="020B0906030804020204" pitchFamily="34" charset="0"/>
                    <a:ea typeface="Open Sans Extrabold" panose="020B0906030804020204" pitchFamily="34" charset="0"/>
                    <a:cs typeface="Open Sans Extrabold" panose="020B0906030804020204" pitchFamily="34" charset="0"/>
                  </a:rPr>
                  <a:t>TEAM</a:t>
                </a:r>
              </a:p>
            </p:txBody>
          </p:sp>
        </p:grpSp>
        <p:sp>
          <p:nvSpPr>
            <p:cNvPr id="32" name="Rectangle 31">
              <a:extLst>
                <a:ext uri="{FF2B5EF4-FFF2-40B4-BE49-F238E27FC236}">
                  <a16:creationId xmlns:a16="http://schemas.microsoft.com/office/drawing/2014/main" id="{9704179A-4E99-469F-92AC-B5FF30D38633}"/>
                </a:ext>
              </a:extLst>
            </p:cNvPr>
            <p:cNvSpPr/>
            <p:nvPr/>
          </p:nvSpPr>
          <p:spPr>
            <a:xfrm>
              <a:off x="5195888" y="3776918"/>
              <a:ext cx="1032669" cy="461665"/>
            </a:xfrm>
            <a:prstGeom prst="rect">
              <a:avLst/>
            </a:prstGeom>
          </p:spPr>
          <p:txBody>
            <a:bodyPr wrap="square">
              <a:spAutoFit/>
            </a:bodyPr>
            <a:lstStyle/>
            <a:p>
              <a:pPr algn="r"/>
              <a:r>
                <a:rPr lang="en-US" sz="800" dirty="0">
                  <a:latin typeface="Open Sans "/>
                  <a:ea typeface="Open Sans Extrabold" panose="020B0906030804020204" pitchFamily="34" charset="0"/>
                  <a:cs typeface="Open Sans Extrabold" panose="020B0906030804020204" pitchFamily="34" charset="0"/>
                </a:rPr>
                <a:t>Lorem ipsum dolor site </a:t>
              </a:r>
              <a:r>
                <a:rPr lang="en-US" sz="800" dirty="0" err="1">
                  <a:latin typeface="Open Sans "/>
                  <a:ea typeface="Open Sans Extrabold" panose="020B0906030804020204" pitchFamily="34" charset="0"/>
                  <a:cs typeface="Open Sans Extrabold" panose="020B0906030804020204" pitchFamily="34" charset="0"/>
                </a:rPr>
                <a:t>amet</a:t>
              </a:r>
              <a:r>
                <a:rPr lang="en-US" sz="800" dirty="0">
                  <a:latin typeface="Open Sans "/>
                  <a:ea typeface="Open Sans Extrabold" panose="020B0906030804020204" pitchFamily="34" charset="0"/>
                  <a:cs typeface="Open Sans Extrabold" panose="020B0906030804020204" pitchFamily="34" charset="0"/>
                </a:rPr>
                <a:t> </a:t>
              </a:r>
            </a:p>
            <a:p>
              <a:pPr algn="r"/>
              <a:r>
                <a:rPr lang="en-US" sz="800" dirty="0">
                  <a:latin typeface="Open Sans "/>
                  <a:ea typeface="Open Sans Extrabold" panose="020B0906030804020204" pitchFamily="34" charset="0"/>
                  <a:cs typeface="Open Sans Extrabold" panose="020B0906030804020204" pitchFamily="34" charset="0"/>
                </a:rPr>
                <a:t>sample text.</a:t>
              </a:r>
            </a:p>
          </p:txBody>
        </p:sp>
        <p:sp>
          <p:nvSpPr>
            <p:cNvPr id="33" name="Rectangle 32">
              <a:extLst>
                <a:ext uri="{FF2B5EF4-FFF2-40B4-BE49-F238E27FC236}">
                  <a16:creationId xmlns:a16="http://schemas.microsoft.com/office/drawing/2014/main" id="{C7F3731F-6D34-4F8E-8B93-0B639C15182C}"/>
                </a:ext>
              </a:extLst>
            </p:cNvPr>
            <p:cNvSpPr/>
            <p:nvPr/>
          </p:nvSpPr>
          <p:spPr>
            <a:xfrm>
              <a:off x="5186363" y="3397640"/>
              <a:ext cx="1079500" cy="427105"/>
            </a:xfrm>
            <a:prstGeom prst="rect">
              <a:avLst/>
            </a:prstGeom>
          </p:spPr>
          <p:txBody>
            <a:bodyPr wrap="square">
              <a:spAutoFit/>
            </a:bodyPr>
            <a:lstStyle/>
            <a:p>
              <a:pPr algn="r">
                <a:lnSpc>
                  <a:spcPts val="1300"/>
                </a:lnSpc>
              </a:pPr>
              <a:r>
                <a:rPr lang="en-US" sz="1300" spc="2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EXPERT</a:t>
              </a:r>
            </a:p>
            <a:p>
              <a:pPr algn="r">
                <a:lnSpc>
                  <a:spcPts val="1300"/>
                </a:lnSpc>
              </a:pPr>
              <a:r>
                <a:rPr lang="en-US" sz="1300" spc="2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TEAM</a:t>
              </a:r>
            </a:p>
          </p:txBody>
        </p:sp>
        <p:sp>
          <p:nvSpPr>
            <p:cNvPr id="34" name="Rectangle 33">
              <a:extLst>
                <a:ext uri="{FF2B5EF4-FFF2-40B4-BE49-F238E27FC236}">
                  <a16:creationId xmlns:a16="http://schemas.microsoft.com/office/drawing/2014/main" id="{735D72E5-8ACE-49A3-8B11-12804DB56145}"/>
                </a:ext>
              </a:extLst>
            </p:cNvPr>
            <p:cNvSpPr/>
            <p:nvPr/>
          </p:nvSpPr>
          <p:spPr>
            <a:xfrm>
              <a:off x="8250796" y="1755903"/>
              <a:ext cx="1260475" cy="338554"/>
            </a:xfrm>
            <a:prstGeom prst="rect">
              <a:avLst/>
            </a:prstGeom>
          </p:spPr>
          <p:txBody>
            <a:bodyPr wrap="square">
              <a:spAutoFit/>
            </a:bodyPr>
            <a:lstStyle/>
            <a:p>
              <a:r>
                <a:rPr lang="en-US" sz="800" dirty="0">
                  <a:latin typeface="Open Sans "/>
                  <a:ea typeface="Open Sans Extrabold" panose="020B0906030804020204" pitchFamily="34" charset="0"/>
                  <a:cs typeface="Open Sans Extrabold" panose="020B0906030804020204" pitchFamily="34" charset="0"/>
                </a:rPr>
                <a:t>Lorem ipsum dolor</a:t>
              </a:r>
            </a:p>
            <a:p>
              <a:r>
                <a:rPr lang="en-US" sz="800" dirty="0">
                  <a:latin typeface="Open Sans "/>
                  <a:ea typeface="Open Sans Extrabold" panose="020B0906030804020204" pitchFamily="34" charset="0"/>
                  <a:cs typeface="Open Sans Extrabold" panose="020B0906030804020204" pitchFamily="34" charset="0"/>
                </a:rPr>
                <a:t>site </a:t>
              </a:r>
              <a:r>
                <a:rPr lang="en-US" sz="800" dirty="0" err="1">
                  <a:latin typeface="Open Sans "/>
                  <a:ea typeface="Open Sans Extrabold" panose="020B0906030804020204" pitchFamily="34" charset="0"/>
                  <a:cs typeface="Open Sans Extrabold" panose="020B0906030804020204" pitchFamily="34" charset="0"/>
                </a:rPr>
                <a:t>amet</a:t>
              </a:r>
              <a:r>
                <a:rPr lang="en-US" sz="800" dirty="0">
                  <a:latin typeface="Open Sans "/>
                  <a:ea typeface="Open Sans Extrabold" panose="020B0906030804020204" pitchFamily="34" charset="0"/>
                  <a:cs typeface="Open Sans Extrabold" panose="020B0906030804020204" pitchFamily="34" charset="0"/>
                </a:rPr>
                <a:t> sample text.</a:t>
              </a:r>
            </a:p>
          </p:txBody>
        </p:sp>
        <p:grpSp>
          <p:nvGrpSpPr>
            <p:cNvPr id="35" name="Group 34">
              <a:extLst>
                <a:ext uri="{FF2B5EF4-FFF2-40B4-BE49-F238E27FC236}">
                  <a16:creationId xmlns:a16="http://schemas.microsoft.com/office/drawing/2014/main" id="{3DFB910A-67AD-458A-BEC4-B64B0C024A22}"/>
                </a:ext>
              </a:extLst>
            </p:cNvPr>
            <p:cNvGrpSpPr/>
            <p:nvPr/>
          </p:nvGrpSpPr>
          <p:grpSpPr>
            <a:xfrm>
              <a:off x="9405937" y="5248581"/>
              <a:ext cx="1669540" cy="544817"/>
              <a:chOff x="9615487" y="2546350"/>
              <a:chExt cx="1669540" cy="544817"/>
            </a:xfrm>
          </p:grpSpPr>
          <p:sp>
            <p:nvSpPr>
              <p:cNvPr id="45" name="Rectangle 44">
                <a:extLst>
                  <a:ext uri="{FF2B5EF4-FFF2-40B4-BE49-F238E27FC236}">
                    <a16:creationId xmlns:a16="http://schemas.microsoft.com/office/drawing/2014/main" id="{540D2B51-CBD6-4996-9DAE-8BDF92540119}"/>
                  </a:ext>
                </a:extLst>
              </p:cNvPr>
              <p:cNvSpPr/>
              <p:nvPr/>
            </p:nvSpPr>
            <p:spPr>
              <a:xfrm>
                <a:off x="9620250" y="2752613"/>
                <a:ext cx="1284287" cy="338554"/>
              </a:xfrm>
              <a:prstGeom prst="rect">
                <a:avLst/>
              </a:prstGeom>
            </p:spPr>
            <p:txBody>
              <a:bodyPr wrap="square">
                <a:spAutoFit/>
              </a:bodyPr>
              <a:lstStyle/>
              <a:p>
                <a:r>
                  <a:rPr lang="en-US" sz="800" dirty="0">
                    <a:latin typeface="Open Sans "/>
                    <a:ea typeface="Open Sans Extrabold" panose="020B0906030804020204" pitchFamily="34" charset="0"/>
                    <a:cs typeface="Open Sans Extrabold" panose="020B0906030804020204" pitchFamily="34" charset="0"/>
                  </a:rPr>
                  <a:t>Lorem ipsum dolor site </a:t>
                </a:r>
                <a:r>
                  <a:rPr lang="en-US" sz="800" dirty="0" err="1">
                    <a:latin typeface="Open Sans "/>
                    <a:ea typeface="Open Sans Extrabold" panose="020B0906030804020204" pitchFamily="34" charset="0"/>
                    <a:cs typeface="Open Sans Extrabold" panose="020B0906030804020204" pitchFamily="34" charset="0"/>
                  </a:rPr>
                  <a:t>amet</a:t>
                </a:r>
                <a:r>
                  <a:rPr lang="en-US" sz="800" dirty="0">
                    <a:latin typeface="Open Sans "/>
                    <a:ea typeface="Open Sans Extrabold" panose="020B0906030804020204" pitchFamily="34" charset="0"/>
                    <a:cs typeface="Open Sans Extrabold" panose="020B0906030804020204" pitchFamily="34" charset="0"/>
                  </a:rPr>
                  <a:t> sample text.</a:t>
                </a:r>
              </a:p>
            </p:txBody>
          </p:sp>
          <p:sp>
            <p:nvSpPr>
              <p:cNvPr id="47" name="Rectangle 46">
                <a:extLst>
                  <a:ext uri="{FF2B5EF4-FFF2-40B4-BE49-F238E27FC236}">
                    <a16:creationId xmlns:a16="http://schemas.microsoft.com/office/drawing/2014/main" id="{251520EB-EE92-4886-8E73-5F1A2A04DE65}"/>
                  </a:ext>
                </a:extLst>
              </p:cNvPr>
              <p:cNvSpPr/>
              <p:nvPr/>
            </p:nvSpPr>
            <p:spPr>
              <a:xfrm>
                <a:off x="9615487" y="2546350"/>
                <a:ext cx="1669540" cy="260392"/>
              </a:xfrm>
              <a:prstGeom prst="rect">
                <a:avLst/>
              </a:prstGeom>
            </p:spPr>
            <p:txBody>
              <a:bodyPr wrap="square">
                <a:spAutoFit/>
              </a:bodyPr>
              <a:lstStyle/>
              <a:p>
                <a:pPr>
                  <a:lnSpc>
                    <a:spcPts val="1300"/>
                  </a:lnSpc>
                </a:pPr>
                <a:r>
                  <a:rPr lang="en-US" sz="1300" spc="200" dirty="0">
                    <a:solidFill>
                      <a:schemeClr val="accent1"/>
                    </a:solidFill>
                    <a:latin typeface="Open Sans Extrabold" panose="020B0906030804020204" pitchFamily="34" charset="0"/>
                    <a:ea typeface="Open Sans Extrabold" panose="020B0906030804020204" pitchFamily="34" charset="0"/>
                    <a:cs typeface="Open Sans Extrabold" panose="020B0906030804020204" pitchFamily="34" charset="0"/>
                  </a:rPr>
                  <a:t>EXPERT TEAM </a:t>
                </a:r>
              </a:p>
            </p:txBody>
          </p:sp>
        </p:grpSp>
        <p:grpSp>
          <p:nvGrpSpPr>
            <p:cNvPr id="36" name="Group 35">
              <a:extLst>
                <a:ext uri="{FF2B5EF4-FFF2-40B4-BE49-F238E27FC236}">
                  <a16:creationId xmlns:a16="http://schemas.microsoft.com/office/drawing/2014/main" id="{E9F4AB43-65FE-4BF1-B6E6-D00BDAC1F541}"/>
                </a:ext>
              </a:extLst>
            </p:cNvPr>
            <p:cNvGrpSpPr/>
            <p:nvPr/>
          </p:nvGrpSpPr>
          <p:grpSpPr>
            <a:xfrm>
              <a:off x="4740558" y="5248581"/>
              <a:ext cx="1669540" cy="544817"/>
              <a:chOff x="4937408" y="4505631"/>
              <a:chExt cx="1669540" cy="544817"/>
            </a:xfrm>
          </p:grpSpPr>
          <p:sp>
            <p:nvSpPr>
              <p:cNvPr id="43" name="Rectangle 42">
                <a:extLst>
                  <a:ext uri="{FF2B5EF4-FFF2-40B4-BE49-F238E27FC236}">
                    <a16:creationId xmlns:a16="http://schemas.microsoft.com/office/drawing/2014/main" id="{1E95EF61-D2C4-4477-98E6-35F5FABB4C22}"/>
                  </a:ext>
                </a:extLst>
              </p:cNvPr>
              <p:cNvSpPr/>
              <p:nvPr/>
            </p:nvSpPr>
            <p:spPr>
              <a:xfrm>
                <a:off x="5297771" y="4711894"/>
                <a:ext cx="1284287" cy="338554"/>
              </a:xfrm>
              <a:prstGeom prst="rect">
                <a:avLst/>
              </a:prstGeom>
            </p:spPr>
            <p:txBody>
              <a:bodyPr wrap="square">
                <a:spAutoFit/>
              </a:bodyPr>
              <a:lstStyle/>
              <a:p>
                <a:pPr algn="r"/>
                <a:r>
                  <a:rPr lang="en-US" sz="800" dirty="0">
                    <a:latin typeface="Open Sans "/>
                    <a:ea typeface="Open Sans Extrabold" panose="020B0906030804020204" pitchFamily="34" charset="0"/>
                    <a:cs typeface="Open Sans Extrabold" panose="020B0906030804020204" pitchFamily="34" charset="0"/>
                  </a:rPr>
                  <a:t>Lorem ipsum dolor site </a:t>
                </a:r>
                <a:r>
                  <a:rPr lang="en-US" sz="800" dirty="0" err="1">
                    <a:latin typeface="Open Sans "/>
                    <a:ea typeface="Open Sans Extrabold" panose="020B0906030804020204" pitchFamily="34" charset="0"/>
                    <a:cs typeface="Open Sans Extrabold" panose="020B0906030804020204" pitchFamily="34" charset="0"/>
                  </a:rPr>
                  <a:t>amet</a:t>
                </a:r>
                <a:r>
                  <a:rPr lang="en-US" sz="800" dirty="0">
                    <a:latin typeface="Open Sans "/>
                    <a:ea typeface="Open Sans Extrabold" panose="020B0906030804020204" pitchFamily="34" charset="0"/>
                    <a:cs typeface="Open Sans Extrabold" panose="020B0906030804020204" pitchFamily="34" charset="0"/>
                  </a:rPr>
                  <a:t> sample text.</a:t>
                </a:r>
              </a:p>
            </p:txBody>
          </p:sp>
          <p:sp>
            <p:nvSpPr>
              <p:cNvPr id="44" name="Rectangle 43">
                <a:extLst>
                  <a:ext uri="{FF2B5EF4-FFF2-40B4-BE49-F238E27FC236}">
                    <a16:creationId xmlns:a16="http://schemas.microsoft.com/office/drawing/2014/main" id="{3545B979-2AF5-4787-BAE3-44AAB905E287}"/>
                  </a:ext>
                </a:extLst>
              </p:cNvPr>
              <p:cNvSpPr/>
              <p:nvPr/>
            </p:nvSpPr>
            <p:spPr>
              <a:xfrm>
                <a:off x="4937408" y="4505631"/>
                <a:ext cx="1669540" cy="260392"/>
              </a:xfrm>
              <a:prstGeom prst="rect">
                <a:avLst/>
              </a:prstGeom>
            </p:spPr>
            <p:txBody>
              <a:bodyPr wrap="square">
                <a:spAutoFit/>
              </a:bodyPr>
              <a:lstStyle/>
              <a:p>
                <a:pPr algn="r">
                  <a:lnSpc>
                    <a:spcPts val="1300"/>
                  </a:lnSpc>
                </a:pPr>
                <a:r>
                  <a:rPr lang="en-US" sz="1300" spc="2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EXPERT TEAM </a:t>
                </a:r>
              </a:p>
            </p:txBody>
          </p:sp>
        </p:grpSp>
        <p:sp>
          <p:nvSpPr>
            <p:cNvPr id="37" name="Freeform 26">
              <a:extLst>
                <a:ext uri="{FF2B5EF4-FFF2-40B4-BE49-F238E27FC236}">
                  <a16:creationId xmlns:a16="http://schemas.microsoft.com/office/drawing/2014/main" id="{A196FE36-15A0-404A-8A9F-30F3BEDE6097}"/>
                </a:ext>
              </a:extLst>
            </p:cNvPr>
            <p:cNvSpPr>
              <a:spLocks noEditPoints="1"/>
            </p:cNvSpPr>
            <p:nvPr/>
          </p:nvSpPr>
          <p:spPr bwMode="auto">
            <a:xfrm>
              <a:off x="6619083" y="2737078"/>
              <a:ext cx="2660648" cy="2652258"/>
            </a:xfrm>
            <a:custGeom>
              <a:avLst/>
              <a:gdLst>
                <a:gd name="T0" fmla="*/ 278 w 556"/>
                <a:gd name="T1" fmla="*/ 34 h 556"/>
                <a:gd name="T2" fmla="*/ 522 w 556"/>
                <a:gd name="T3" fmla="*/ 278 h 556"/>
                <a:gd name="T4" fmla="*/ 278 w 556"/>
                <a:gd name="T5" fmla="*/ 522 h 556"/>
                <a:gd name="T6" fmla="*/ 34 w 556"/>
                <a:gd name="T7" fmla="*/ 278 h 556"/>
                <a:gd name="T8" fmla="*/ 278 w 556"/>
                <a:gd name="T9" fmla="*/ 34 h 556"/>
                <a:gd name="T10" fmla="*/ 278 w 556"/>
                <a:gd name="T11" fmla="*/ 0 h 556"/>
                <a:gd name="T12" fmla="*/ 0 w 556"/>
                <a:gd name="T13" fmla="*/ 278 h 556"/>
                <a:gd name="T14" fmla="*/ 278 w 556"/>
                <a:gd name="T15" fmla="*/ 556 h 556"/>
                <a:gd name="T16" fmla="*/ 556 w 556"/>
                <a:gd name="T17" fmla="*/ 278 h 556"/>
                <a:gd name="T18" fmla="*/ 278 w 556"/>
                <a:gd name="T19" fmla="*/ 0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556">
                  <a:moveTo>
                    <a:pt x="278" y="34"/>
                  </a:moveTo>
                  <a:cubicBezTo>
                    <a:pt x="413" y="34"/>
                    <a:pt x="522" y="144"/>
                    <a:pt x="522" y="278"/>
                  </a:cubicBezTo>
                  <a:cubicBezTo>
                    <a:pt x="522" y="413"/>
                    <a:pt x="413" y="522"/>
                    <a:pt x="278" y="522"/>
                  </a:cubicBezTo>
                  <a:cubicBezTo>
                    <a:pt x="144" y="522"/>
                    <a:pt x="34" y="413"/>
                    <a:pt x="34" y="278"/>
                  </a:cubicBezTo>
                  <a:cubicBezTo>
                    <a:pt x="34" y="144"/>
                    <a:pt x="144" y="34"/>
                    <a:pt x="278" y="34"/>
                  </a:cubicBezTo>
                  <a:moveTo>
                    <a:pt x="278" y="0"/>
                  </a:moveTo>
                  <a:cubicBezTo>
                    <a:pt x="125" y="0"/>
                    <a:pt x="0" y="124"/>
                    <a:pt x="0" y="278"/>
                  </a:cubicBezTo>
                  <a:cubicBezTo>
                    <a:pt x="0" y="432"/>
                    <a:pt x="125" y="556"/>
                    <a:pt x="278" y="556"/>
                  </a:cubicBezTo>
                  <a:cubicBezTo>
                    <a:pt x="432" y="556"/>
                    <a:pt x="556" y="432"/>
                    <a:pt x="556" y="278"/>
                  </a:cubicBezTo>
                  <a:cubicBezTo>
                    <a:pt x="556" y="124"/>
                    <a:pt x="432" y="0"/>
                    <a:pt x="278"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Oval 27">
              <a:extLst>
                <a:ext uri="{FF2B5EF4-FFF2-40B4-BE49-F238E27FC236}">
                  <a16:creationId xmlns:a16="http://schemas.microsoft.com/office/drawing/2014/main" id="{96AC9BDA-23F6-4042-9923-259252754A05}"/>
                </a:ext>
              </a:extLst>
            </p:cNvPr>
            <p:cNvSpPr>
              <a:spLocks noChangeArrowheads="1"/>
            </p:cNvSpPr>
            <p:nvPr/>
          </p:nvSpPr>
          <p:spPr bwMode="auto">
            <a:xfrm>
              <a:off x="6921001" y="3038995"/>
              <a:ext cx="2058910" cy="2050521"/>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8">
              <a:extLst>
                <a:ext uri="{FF2B5EF4-FFF2-40B4-BE49-F238E27FC236}">
                  <a16:creationId xmlns:a16="http://schemas.microsoft.com/office/drawing/2014/main" id="{70B723AE-0CDC-4BCF-BB4D-C4107EF96862}"/>
                </a:ext>
              </a:extLst>
            </p:cNvPr>
            <p:cNvSpPr>
              <a:spLocks noEditPoints="1"/>
            </p:cNvSpPr>
            <p:nvPr/>
          </p:nvSpPr>
          <p:spPr bwMode="auto">
            <a:xfrm>
              <a:off x="7801594" y="3319946"/>
              <a:ext cx="339657" cy="75479"/>
            </a:xfrm>
            <a:custGeom>
              <a:avLst/>
              <a:gdLst>
                <a:gd name="T0" fmla="*/ 7 w 71"/>
                <a:gd name="T1" fmla="*/ 0 h 16"/>
                <a:gd name="T2" fmla="*/ 0 w 71"/>
                <a:gd name="T3" fmla="*/ 8 h 16"/>
                <a:gd name="T4" fmla="*/ 7 w 71"/>
                <a:gd name="T5" fmla="*/ 16 h 16"/>
                <a:gd name="T6" fmla="*/ 15 w 71"/>
                <a:gd name="T7" fmla="*/ 8 h 16"/>
                <a:gd name="T8" fmla="*/ 7 w 71"/>
                <a:gd name="T9" fmla="*/ 0 h 16"/>
                <a:gd name="T10" fmla="*/ 35 w 71"/>
                <a:gd name="T11" fmla="*/ 0 h 16"/>
                <a:gd name="T12" fmla="*/ 28 w 71"/>
                <a:gd name="T13" fmla="*/ 8 h 16"/>
                <a:gd name="T14" fmla="*/ 35 w 71"/>
                <a:gd name="T15" fmla="*/ 16 h 16"/>
                <a:gd name="T16" fmla="*/ 43 w 71"/>
                <a:gd name="T17" fmla="*/ 8 h 16"/>
                <a:gd name="T18" fmla="*/ 35 w 71"/>
                <a:gd name="T19" fmla="*/ 0 h 16"/>
                <a:gd name="T20" fmla="*/ 63 w 71"/>
                <a:gd name="T21" fmla="*/ 0 h 16"/>
                <a:gd name="T22" fmla="*/ 56 w 71"/>
                <a:gd name="T23" fmla="*/ 8 h 16"/>
                <a:gd name="T24" fmla="*/ 63 w 71"/>
                <a:gd name="T25" fmla="*/ 16 h 16"/>
                <a:gd name="T26" fmla="*/ 71 w 71"/>
                <a:gd name="T27" fmla="*/ 8 h 16"/>
                <a:gd name="T28" fmla="*/ 63 w 7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
                  <a:moveTo>
                    <a:pt x="7" y="0"/>
                  </a:moveTo>
                  <a:cubicBezTo>
                    <a:pt x="3" y="0"/>
                    <a:pt x="0" y="4"/>
                    <a:pt x="0" y="8"/>
                  </a:cubicBezTo>
                  <a:cubicBezTo>
                    <a:pt x="0" y="12"/>
                    <a:pt x="3" y="16"/>
                    <a:pt x="7" y="16"/>
                  </a:cubicBezTo>
                  <a:cubicBezTo>
                    <a:pt x="12" y="16"/>
                    <a:pt x="15" y="12"/>
                    <a:pt x="15" y="8"/>
                  </a:cubicBezTo>
                  <a:cubicBezTo>
                    <a:pt x="15" y="4"/>
                    <a:pt x="12" y="0"/>
                    <a:pt x="7" y="0"/>
                  </a:cubicBezTo>
                  <a:moveTo>
                    <a:pt x="35" y="0"/>
                  </a:moveTo>
                  <a:cubicBezTo>
                    <a:pt x="31" y="0"/>
                    <a:pt x="28" y="4"/>
                    <a:pt x="28" y="8"/>
                  </a:cubicBezTo>
                  <a:cubicBezTo>
                    <a:pt x="28" y="12"/>
                    <a:pt x="31" y="16"/>
                    <a:pt x="35" y="16"/>
                  </a:cubicBezTo>
                  <a:cubicBezTo>
                    <a:pt x="40" y="16"/>
                    <a:pt x="43" y="12"/>
                    <a:pt x="43" y="8"/>
                  </a:cubicBezTo>
                  <a:cubicBezTo>
                    <a:pt x="43" y="4"/>
                    <a:pt x="40" y="0"/>
                    <a:pt x="35" y="0"/>
                  </a:cubicBezTo>
                  <a:moveTo>
                    <a:pt x="63" y="0"/>
                  </a:moveTo>
                  <a:cubicBezTo>
                    <a:pt x="59" y="0"/>
                    <a:pt x="56" y="4"/>
                    <a:pt x="56" y="8"/>
                  </a:cubicBezTo>
                  <a:cubicBezTo>
                    <a:pt x="56" y="12"/>
                    <a:pt x="59" y="16"/>
                    <a:pt x="63" y="16"/>
                  </a:cubicBezTo>
                  <a:cubicBezTo>
                    <a:pt x="68" y="16"/>
                    <a:pt x="71" y="12"/>
                    <a:pt x="71" y="8"/>
                  </a:cubicBezTo>
                  <a:cubicBezTo>
                    <a:pt x="71" y="4"/>
                    <a:pt x="68" y="0"/>
                    <a:pt x="63" y="0"/>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 name="Group 39">
              <a:extLst>
                <a:ext uri="{FF2B5EF4-FFF2-40B4-BE49-F238E27FC236}">
                  <a16:creationId xmlns:a16="http://schemas.microsoft.com/office/drawing/2014/main" id="{8492959C-A382-4A17-B486-C00279FBA020}"/>
                </a:ext>
              </a:extLst>
            </p:cNvPr>
            <p:cNvGrpSpPr/>
            <p:nvPr/>
          </p:nvGrpSpPr>
          <p:grpSpPr>
            <a:xfrm>
              <a:off x="7114767" y="3549806"/>
              <a:ext cx="1671378" cy="1285025"/>
              <a:chOff x="7114767" y="2761136"/>
              <a:chExt cx="1671378" cy="1285025"/>
            </a:xfrm>
          </p:grpSpPr>
          <p:sp>
            <p:nvSpPr>
              <p:cNvPr id="41" name="Rectangle 40">
                <a:extLst>
                  <a:ext uri="{FF2B5EF4-FFF2-40B4-BE49-F238E27FC236}">
                    <a16:creationId xmlns:a16="http://schemas.microsoft.com/office/drawing/2014/main" id="{00299E77-D2C0-4DFE-92B7-CEE8F2559A71}"/>
                  </a:ext>
                </a:extLst>
              </p:cNvPr>
              <p:cNvSpPr/>
              <p:nvPr/>
            </p:nvSpPr>
            <p:spPr>
              <a:xfrm>
                <a:off x="7114767" y="2761136"/>
                <a:ext cx="1671378" cy="630942"/>
              </a:xfrm>
              <a:prstGeom prst="rect">
                <a:avLst/>
              </a:prstGeom>
            </p:spPr>
            <p:txBody>
              <a:bodyPr wrap="square">
                <a:spAutoFit/>
              </a:bodyPr>
              <a:lstStyle/>
              <a:p>
                <a:pPr algn="ctr"/>
                <a:r>
                  <a:rPr lang="en-US" sz="1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INFOGRAPH</a:t>
                </a:r>
              </a:p>
              <a:p>
                <a:pPr algn="ctr"/>
                <a:r>
                  <a:rPr lang="en-US" sz="25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SUCCESS</a:t>
                </a:r>
              </a:p>
            </p:txBody>
          </p:sp>
          <p:sp>
            <p:nvSpPr>
              <p:cNvPr id="42" name="Rectangle 41">
                <a:extLst>
                  <a:ext uri="{FF2B5EF4-FFF2-40B4-BE49-F238E27FC236}">
                    <a16:creationId xmlns:a16="http://schemas.microsoft.com/office/drawing/2014/main" id="{DE7EAE78-C4E3-4519-8DBE-BA799B985D9E}"/>
                  </a:ext>
                </a:extLst>
              </p:cNvPr>
              <p:cNvSpPr/>
              <p:nvPr/>
            </p:nvSpPr>
            <p:spPr>
              <a:xfrm>
                <a:off x="7144803" y="3338275"/>
                <a:ext cx="1611306" cy="707886"/>
              </a:xfrm>
              <a:prstGeom prst="rect">
                <a:avLst/>
              </a:prstGeom>
            </p:spPr>
            <p:txBody>
              <a:bodyPr wrap="square">
                <a:spAutoFit/>
              </a:bodyPr>
              <a:lstStyle/>
              <a:p>
                <a:pPr algn="ct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site</a:t>
                </a:r>
              </a:p>
              <a:p>
                <a:pPr algn="ctr">
                  <a:lnSpc>
                    <a:spcPts val="1200"/>
                  </a:lnSpc>
                </a:pPr>
                <a:r>
                  <a:rPr lang="en-US" sz="8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 your sample text here</a:t>
                </a:r>
              </a:p>
              <a:p>
                <a:pPr algn="ct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give you more </a:t>
                </a:r>
                <a:r>
                  <a:rPr lang="en-US" sz="8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confort</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 write own text.</a:t>
                </a:r>
              </a:p>
            </p:txBody>
          </p:sp>
        </p:grpSp>
      </p:grpSp>
      <p:sp>
        <p:nvSpPr>
          <p:cNvPr id="56" name="Slide Number Placeholder 9">
            <a:extLst>
              <a:ext uri="{FF2B5EF4-FFF2-40B4-BE49-F238E27FC236}">
                <a16:creationId xmlns:a16="http://schemas.microsoft.com/office/drawing/2014/main" id="{46BE48E2-AA58-4C6B-90F1-3E7F9CA69DC5}"/>
              </a:ext>
            </a:extLst>
          </p:cNvPr>
          <p:cNvSpPr txBox="1">
            <a:spLocks/>
          </p:cNvSpPr>
          <p:nvPr/>
        </p:nvSpPr>
        <p:spPr>
          <a:xfrm>
            <a:off x="11235810" y="6033191"/>
            <a:ext cx="579436" cy="579440"/>
          </a:xfrm>
          <a:prstGeom prst="rect">
            <a:avLst/>
          </a:prstGeom>
        </p:spPr>
        <p:txBody>
          <a:bodyPr vert="horz" lIns="91440" tIns="45720" rIns="91440" bIns="45720" rtlCol="0" anchor="ctr"/>
          <a:lstStyle>
            <a:defPPr>
              <a:defRPr lang="en-US"/>
            </a:defPPr>
            <a:lvl1pPr marL="0" algn="ctr" defTabSz="914400" rtl="0" eaLnBrk="1" latinLnBrk="0" hangingPunct="1">
              <a:defRPr sz="1500" b="0" i="0" kern="120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2B8170-242D-42EF-8B64-B507C79780AD}" type="slidenum">
              <a:rPr lang="en-US" smtClean="0"/>
              <a:pPr/>
              <a:t>9</a:t>
            </a:fld>
            <a:endParaRPr lang="en-US" dirty="0"/>
          </a:p>
        </p:txBody>
      </p:sp>
      <p:sp>
        <p:nvSpPr>
          <p:cNvPr id="2" name="Slide Number Placeholder 1">
            <a:extLst>
              <a:ext uri="{FF2B5EF4-FFF2-40B4-BE49-F238E27FC236}">
                <a16:creationId xmlns:a16="http://schemas.microsoft.com/office/drawing/2014/main" id="{D025DC63-2B71-46E3-AA64-0A2C97ADA814}"/>
              </a:ext>
            </a:extLst>
          </p:cNvPr>
          <p:cNvSpPr>
            <a:spLocks noGrp="1"/>
          </p:cNvSpPr>
          <p:nvPr>
            <p:ph type="sldNum" sz="quarter" idx="4294967295"/>
          </p:nvPr>
        </p:nvSpPr>
        <p:spPr>
          <a:xfrm>
            <a:off x="11235810" y="6033191"/>
            <a:ext cx="579436" cy="579440"/>
          </a:xfrm>
        </p:spPr>
        <p:txBody>
          <a:bodyPr/>
          <a:lstStyle/>
          <a:p>
            <a:fld id="{E72B8170-242D-42EF-8B64-B507C79780AD}" type="slidenum">
              <a:rPr lang="en-US" smtClean="0"/>
              <a:pPr/>
              <a:t>9</a:t>
            </a:fld>
            <a:endParaRPr lang="en-US" dirty="0"/>
          </a:p>
        </p:txBody>
      </p:sp>
      <p:sp>
        <p:nvSpPr>
          <p:cNvPr id="57" name="Slide Number Placeholder 1">
            <a:extLst>
              <a:ext uri="{FF2B5EF4-FFF2-40B4-BE49-F238E27FC236}">
                <a16:creationId xmlns:a16="http://schemas.microsoft.com/office/drawing/2014/main" id="{21ADAF82-5324-4FF6-9427-6BF393FF85BE}"/>
              </a:ext>
            </a:extLst>
          </p:cNvPr>
          <p:cNvSpPr txBox="1">
            <a:spLocks/>
          </p:cNvSpPr>
          <p:nvPr/>
        </p:nvSpPr>
        <p:spPr>
          <a:xfrm>
            <a:off x="11351924" y="370805"/>
            <a:ext cx="492792" cy="410245"/>
          </a:xfrm>
          <a:prstGeom prst="rect">
            <a:avLst/>
          </a:prstGeom>
        </p:spPr>
        <p:txBody>
          <a:bodyPr vert="horz" lIns="91440" tIns="45720" rIns="91440" bIns="45720" rtlCol="0" anchor="ctr"/>
          <a:lstStyle>
            <a:defPPr>
              <a:defRPr lang="en-US"/>
            </a:defPPr>
            <a:lvl1pPr marL="0" algn="ctr" defTabSz="457200" rtl="0" eaLnBrk="1" latinLnBrk="0" hangingPunct="1">
              <a:defRPr sz="1500" b="0" i="0" kern="1200">
                <a:solidFill>
                  <a:schemeClr val="bg1"/>
                </a:solidFill>
                <a:latin typeface="Montserrat" panose="00000500000000000000" pitchFamily="50" charset="0"/>
                <a:ea typeface="Open Sans" panose="020B0606030504020204" pitchFamily="34" charset="0"/>
                <a:cs typeface="Open Sans" panose="020B0606030504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72B8170-242D-42EF-8B64-B507C79780AD}" type="slidenum">
              <a:rPr lang="en-US" smtClean="0"/>
              <a:pPr/>
              <a:t>9</a:t>
            </a:fld>
            <a:endParaRPr lang="en-US" dirty="0"/>
          </a:p>
        </p:txBody>
      </p:sp>
    </p:spTree>
    <p:extLst>
      <p:ext uri="{BB962C8B-B14F-4D97-AF65-F5344CB8AC3E}">
        <p14:creationId xmlns:p14="http://schemas.microsoft.com/office/powerpoint/2010/main" val="476602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Office Theme">
  <a:themeElements>
    <a:clrScheme name="Custom 1">
      <a:dk1>
        <a:srgbClr val="000000"/>
      </a:dk1>
      <a:lt1>
        <a:srgbClr val="FFFFFF"/>
      </a:lt1>
      <a:dk2>
        <a:srgbClr val="2D3B41"/>
      </a:dk2>
      <a:lt2>
        <a:srgbClr val="E7E6E6"/>
      </a:lt2>
      <a:accent1>
        <a:srgbClr val="FFC000"/>
      </a:accent1>
      <a:accent2>
        <a:srgbClr val="EC008C"/>
      </a:accent2>
      <a:accent3>
        <a:srgbClr val="942B6B"/>
      </a:accent3>
      <a:accent4>
        <a:srgbClr val="C00000"/>
      </a:accent4>
      <a:accent5>
        <a:srgbClr val="FF0000"/>
      </a:accent5>
      <a:accent6>
        <a:srgbClr val="FFFF00"/>
      </a:accent6>
      <a:hlink>
        <a:srgbClr val="92D050"/>
      </a:hlink>
      <a:folHlink>
        <a:srgbClr val="00B0F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25574</TotalTime>
  <Words>730</Words>
  <Application>Microsoft Office PowerPoint</Application>
  <PresentationFormat>Widescreen</PresentationFormat>
  <Paragraphs>132</Paragraphs>
  <Slides>10</Slides>
  <Notes>10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vt:i4>
      </vt:variant>
    </vt:vector>
  </HeadingPairs>
  <TitlesOfParts>
    <vt:vector size="22" baseType="lpstr">
      <vt:lpstr>Arial</vt:lpstr>
      <vt:lpstr>Calibri</vt:lpstr>
      <vt:lpstr>Calibri Light</vt:lpstr>
      <vt:lpstr>Exo</vt:lpstr>
      <vt:lpstr>Montserrat</vt:lpstr>
      <vt:lpstr>Montserrat Light</vt:lpstr>
      <vt:lpstr>Montserrat Medium</vt:lpstr>
      <vt:lpstr>Open Sans</vt:lpstr>
      <vt:lpstr>Open Sans </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SheHab Hasan</cp:lastModifiedBy>
  <cp:revision>4222</cp:revision>
  <dcterms:created xsi:type="dcterms:W3CDTF">2016-12-30T12:29:18Z</dcterms:created>
  <dcterms:modified xsi:type="dcterms:W3CDTF">2017-10-09T19:56:26Z</dcterms:modified>
</cp:coreProperties>
</file>